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66" r:id="rId2"/>
    <p:sldId id="267" r:id="rId3"/>
    <p:sldId id="271" r:id="rId4"/>
    <p:sldId id="288" r:id="rId5"/>
    <p:sldId id="287" r:id="rId6"/>
    <p:sldId id="257" r:id="rId7"/>
    <p:sldId id="258" r:id="rId8"/>
    <p:sldId id="276" r:id="rId9"/>
    <p:sldId id="289" r:id="rId10"/>
    <p:sldId id="290" r:id="rId11"/>
    <p:sldId id="291" r:id="rId12"/>
    <p:sldId id="259" r:id="rId13"/>
    <p:sldId id="260" r:id="rId14"/>
    <p:sldId id="292" r:id="rId15"/>
    <p:sldId id="261" r:id="rId16"/>
    <p:sldId id="262" r:id="rId17"/>
    <p:sldId id="263" r:id="rId18"/>
    <p:sldId id="264" r:id="rId19"/>
    <p:sldId id="293" r:id="rId20"/>
    <p:sldId id="265" r:id="rId21"/>
    <p:sldId id="269" r:id="rId22"/>
    <p:sldId id="270" r:id="rId23"/>
    <p:sldId id="272" r:id="rId24"/>
    <p:sldId id="294" r:id="rId25"/>
    <p:sldId id="273" r:id="rId26"/>
    <p:sldId id="274" r:id="rId27"/>
    <p:sldId id="275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37" r:id="rId61"/>
    <p:sldId id="317" r:id="rId62"/>
    <p:sldId id="318" r:id="rId63"/>
    <p:sldId id="319" r:id="rId64"/>
    <p:sldId id="320" r:id="rId65"/>
    <p:sldId id="338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6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D123A-2720-2645-B0E2-132AB04B079D}" v="335" dt="2024-09-04T22:34:31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1"/>
    <p:restoredTop sz="94604"/>
  </p:normalViewPr>
  <p:slideViewPr>
    <p:cSldViewPr snapToGrid="0">
      <p:cViewPr>
        <p:scale>
          <a:sx n="118" d="100"/>
          <a:sy n="118" d="100"/>
        </p:scale>
        <p:origin x="10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ecino, Diego" userId="a795c42d-832a-4dce-b1d8-09bac981a9d2" providerId="ADAL" clId="{5CCD123A-2720-2645-B0E2-132AB04B079D}"/>
    <pc:docChg chg="undo redo custSel addSld delSld modSld">
      <pc:chgData name="Montecino, Diego" userId="a795c42d-832a-4dce-b1d8-09bac981a9d2" providerId="ADAL" clId="{5CCD123A-2720-2645-B0E2-132AB04B079D}" dt="2024-09-04T22:34:31.575" v="468" actId="14826"/>
      <pc:docMkLst>
        <pc:docMk/>
      </pc:docMkLst>
      <pc:sldChg chg="modSp new add del mod">
        <pc:chgData name="Montecino, Diego" userId="a795c42d-832a-4dce-b1d8-09bac981a9d2" providerId="ADAL" clId="{5CCD123A-2720-2645-B0E2-132AB04B079D}" dt="2024-09-03T19:37:33.077" v="25" actId="20577"/>
        <pc:sldMkLst>
          <pc:docMk/>
          <pc:sldMk cId="3985413476" sldId="316"/>
        </pc:sldMkLst>
        <pc:spChg chg="mod">
          <ac:chgData name="Montecino, Diego" userId="a795c42d-832a-4dce-b1d8-09bac981a9d2" providerId="ADAL" clId="{5CCD123A-2720-2645-B0E2-132AB04B079D}" dt="2024-09-03T19:37:33.077" v="25" actId="20577"/>
          <ac:spMkLst>
            <pc:docMk/>
            <pc:sldMk cId="3985413476" sldId="316"/>
            <ac:spMk id="2" creationId="{4B2ADD41-FC51-6C61-FD08-288A93DBC798}"/>
          </ac:spMkLst>
        </pc:spChg>
      </pc:sldChg>
      <pc:sldChg chg="modSp add del">
        <pc:chgData name="Montecino, Diego" userId="a795c42d-832a-4dce-b1d8-09bac981a9d2" providerId="ADAL" clId="{5CCD123A-2720-2645-B0E2-132AB04B079D}" dt="2024-09-03T19:37:14" v="12"/>
        <pc:sldMkLst>
          <pc:docMk/>
          <pc:sldMk cId="239066455" sldId="317"/>
        </pc:sldMkLst>
        <pc:graphicFrameChg chg="mod">
          <ac:chgData name="Montecino, Diego" userId="a795c42d-832a-4dce-b1d8-09bac981a9d2" providerId="ADAL" clId="{5CCD123A-2720-2645-B0E2-132AB04B079D}" dt="2024-09-03T19:37:11.422" v="11" actId="20577"/>
          <ac:graphicFrameMkLst>
            <pc:docMk/>
            <pc:sldMk cId="239066455" sldId="317"/>
            <ac:graphicFrameMk id="5" creationId="{76D340C8-5B39-B734-D590-4FE9F01BFDC6}"/>
          </ac:graphicFrameMkLst>
        </pc:graphicFrameChg>
      </pc:sldChg>
      <pc:sldChg chg="add">
        <pc:chgData name="Montecino, Diego" userId="a795c42d-832a-4dce-b1d8-09bac981a9d2" providerId="ADAL" clId="{5CCD123A-2720-2645-B0E2-132AB04B079D}" dt="2024-09-03T23:18:07.684" v="26"/>
        <pc:sldMkLst>
          <pc:docMk/>
          <pc:sldMk cId="2659944767" sldId="317"/>
        </pc:sldMkLst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820307146" sldId="318"/>
        </pc:sldMkLst>
      </pc:sldChg>
      <pc:sldChg chg="add">
        <pc:chgData name="Montecino, Diego" userId="a795c42d-832a-4dce-b1d8-09bac981a9d2" providerId="ADAL" clId="{5CCD123A-2720-2645-B0E2-132AB04B079D}" dt="2024-09-03T23:18:07.684" v="26"/>
        <pc:sldMkLst>
          <pc:docMk/>
          <pc:sldMk cId="1265330018" sldId="318"/>
        </pc:sldMkLst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2595579345" sldId="319"/>
        </pc:sldMkLst>
      </pc:sldChg>
      <pc:sldChg chg="modSp add mod">
        <pc:chgData name="Montecino, Diego" userId="a795c42d-832a-4dce-b1d8-09bac981a9d2" providerId="ADAL" clId="{5CCD123A-2720-2645-B0E2-132AB04B079D}" dt="2024-09-03T23:29:47.885" v="138"/>
        <pc:sldMkLst>
          <pc:docMk/>
          <pc:sldMk cId="2858536355" sldId="319"/>
        </pc:sldMkLst>
        <pc:graphicFrameChg chg="mod modGraphic">
          <ac:chgData name="Montecino, Diego" userId="a795c42d-832a-4dce-b1d8-09bac981a9d2" providerId="ADAL" clId="{5CCD123A-2720-2645-B0E2-132AB04B079D}" dt="2024-09-03T23:29:47.885" v="138"/>
          <ac:graphicFrameMkLst>
            <pc:docMk/>
            <pc:sldMk cId="2858536355" sldId="319"/>
            <ac:graphicFrameMk id="5" creationId="{FB935516-89A5-B3F4-F3DC-74DAA9ED5A54}"/>
          </ac:graphicFrameMkLst>
        </pc:graphicFrame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2135405768" sldId="320"/>
        </pc:sldMkLst>
      </pc:sldChg>
      <pc:sldChg chg="addSp delSp modSp add mod">
        <pc:chgData name="Montecino, Diego" userId="a795c42d-832a-4dce-b1d8-09bac981a9d2" providerId="ADAL" clId="{5CCD123A-2720-2645-B0E2-132AB04B079D}" dt="2024-09-03T23:45:34.373" v="141" actId="14826"/>
        <pc:sldMkLst>
          <pc:docMk/>
          <pc:sldMk cId="2534970591" sldId="320"/>
        </pc:sldMkLst>
        <pc:picChg chg="add del mod">
          <ac:chgData name="Montecino, Diego" userId="a795c42d-832a-4dce-b1d8-09bac981a9d2" providerId="ADAL" clId="{5CCD123A-2720-2645-B0E2-132AB04B079D}" dt="2024-09-03T23:45:34.373" v="141" actId="14826"/>
          <ac:picMkLst>
            <pc:docMk/>
            <pc:sldMk cId="2534970591" sldId="320"/>
            <ac:picMk id="3" creationId="{E4899B85-D6A8-7E3A-DD58-71253935ABDB}"/>
          </ac:picMkLst>
        </pc:picChg>
      </pc:sldChg>
      <pc:sldChg chg="modSp add del mod">
        <pc:chgData name="Montecino, Diego" userId="a795c42d-832a-4dce-b1d8-09bac981a9d2" providerId="ADAL" clId="{5CCD123A-2720-2645-B0E2-132AB04B079D}" dt="2024-09-03T23:50:06.965" v="224" actId="2696"/>
        <pc:sldMkLst>
          <pc:docMk/>
          <pc:sldMk cId="1870733732" sldId="321"/>
        </pc:sldMkLst>
        <pc:graphicFrameChg chg="mod modGraphic">
          <ac:chgData name="Montecino, Diego" userId="a795c42d-832a-4dce-b1d8-09bac981a9d2" providerId="ADAL" clId="{5CCD123A-2720-2645-B0E2-132AB04B079D}" dt="2024-09-03T23:49:24" v="222" actId="403"/>
          <ac:graphicFrameMkLst>
            <pc:docMk/>
            <pc:sldMk cId="1870733732" sldId="321"/>
            <ac:graphicFrameMk id="15" creationId="{816331DB-4E9F-A2C4-F504-DD12CF3793C7}"/>
          </ac:graphicFrameMkLst>
        </pc:graphicFrame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3222667164" sldId="321"/>
        </pc:sldMkLst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2279545097" sldId="322"/>
        </pc:sldMkLst>
      </pc:sldChg>
      <pc:sldChg chg="modSp add mod">
        <pc:chgData name="Montecino, Diego" userId="a795c42d-832a-4dce-b1d8-09bac981a9d2" providerId="ADAL" clId="{5CCD123A-2720-2645-B0E2-132AB04B079D}" dt="2024-09-04T00:01:43.962" v="248" actId="208"/>
        <pc:sldMkLst>
          <pc:docMk/>
          <pc:sldMk cId="2697581506" sldId="322"/>
        </pc:sldMkLst>
        <pc:picChg chg="mod">
          <ac:chgData name="Montecino, Diego" userId="a795c42d-832a-4dce-b1d8-09bac981a9d2" providerId="ADAL" clId="{5CCD123A-2720-2645-B0E2-132AB04B079D}" dt="2024-09-04T00:01:43.962" v="248" actId="208"/>
          <ac:picMkLst>
            <pc:docMk/>
            <pc:sldMk cId="2697581506" sldId="322"/>
            <ac:picMk id="4" creationId="{5ADA5DDF-BD0B-AD21-57E5-12FF91F991B8}"/>
          </ac:picMkLst>
        </pc:picChg>
        <pc:picChg chg="mod">
          <ac:chgData name="Montecino, Diego" userId="a795c42d-832a-4dce-b1d8-09bac981a9d2" providerId="ADAL" clId="{5CCD123A-2720-2645-B0E2-132AB04B079D}" dt="2024-09-03T23:59:59.384" v="245" actId="14826"/>
          <ac:picMkLst>
            <pc:docMk/>
            <pc:sldMk cId="2697581506" sldId="322"/>
            <ac:picMk id="9" creationId="{AE4DF6FC-C6B5-0B2F-142E-AD894239F8CC}"/>
          </ac:picMkLst>
        </pc:pic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3286666677" sldId="323"/>
        </pc:sldMkLst>
      </pc:sldChg>
      <pc:sldChg chg="modSp add mod">
        <pc:chgData name="Montecino, Diego" userId="a795c42d-832a-4dce-b1d8-09bac981a9d2" providerId="ADAL" clId="{5CCD123A-2720-2645-B0E2-132AB04B079D}" dt="2024-09-04T00:05:06.839" v="254" actId="1076"/>
        <pc:sldMkLst>
          <pc:docMk/>
          <pc:sldMk cId="3842318037" sldId="323"/>
        </pc:sldMkLst>
        <pc:spChg chg="mod">
          <ac:chgData name="Montecino, Diego" userId="a795c42d-832a-4dce-b1d8-09bac981a9d2" providerId="ADAL" clId="{5CCD123A-2720-2645-B0E2-132AB04B079D}" dt="2024-09-04T00:05:06.839" v="254" actId="1076"/>
          <ac:spMkLst>
            <pc:docMk/>
            <pc:sldMk cId="3842318037" sldId="323"/>
            <ac:spMk id="2" creationId="{B703ACE6-D67C-AEA9-942E-7EC5DBE11DDF}"/>
          </ac:spMkLst>
        </pc:spChg>
        <pc:picChg chg="mod">
          <ac:chgData name="Montecino, Diego" userId="a795c42d-832a-4dce-b1d8-09bac981a9d2" providerId="ADAL" clId="{5CCD123A-2720-2645-B0E2-132AB04B079D}" dt="2024-09-04T00:04:53.606" v="250" actId="14826"/>
          <ac:picMkLst>
            <pc:docMk/>
            <pc:sldMk cId="3842318037" sldId="323"/>
            <ac:picMk id="4" creationId="{6DBC78C8-69F5-FA2A-51BB-9DDB7BA04E8A}"/>
          </ac:picMkLst>
        </pc:picChg>
        <pc:picChg chg="mod">
          <ac:chgData name="Montecino, Diego" userId="a795c42d-832a-4dce-b1d8-09bac981a9d2" providerId="ADAL" clId="{5CCD123A-2720-2645-B0E2-132AB04B079D}" dt="2024-09-04T00:05:03.798" v="253" actId="14826"/>
          <ac:picMkLst>
            <pc:docMk/>
            <pc:sldMk cId="3842318037" sldId="323"/>
            <ac:picMk id="5" creationId="{65480B94-EC00-8193-310F-F457E1F6DBAE}"/>
          </ac:picMkLst>
        </pc:picChg>
        <pc:picChg chg="mod">
          <ac:chgData name="Montecino, Diego" userId="a795c42d-832a-4dce-b1d8-09bac981a9d2" providerId="ADAL" clId="{5CCD123A-2720-2645-B0E2-132AB04B079D}" dt="2024-09-04T00:04:47.820" v="249" actId="14826"/>
          <ac:picMkLst>
            <pc:docMk/>
            <pc:sldMk cId="3842318037" sldId="323"/>
            <ac:picMk id="8" creationId="{F57D1B58-76D3-660A-71D0-A3B4D2AC0459}"/>
          </ac:picMkLst>
        </pc:pic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868679168" sldId="324"/>
        </pc:sldMkLst>
      </pc:sldChg>
      <pc:sldChg chg="modSp add mod">
        <pc:chgData name="Montecino, Diego" userId="a795c42d-832a-4dce-b1d8-09bac981a9d2" providerId="ADAL" clId="{5CCD123A-2720-2645-B0E2-132AB04B079D}" dt="2024-09-04T00:07:51.699" v="259" actId="1076"/>
        <pc:sldMkLst>
          <pc:docMk/>
          <pc:sldMk cId="3797536098" sldId="324"/>
        </pc:sldMkLst>
        <pc:spChg chg="mod">
          <ac:chgData name="Montecino, Diego" userId="a795c42d-832a-4dce-b1d8-09bac981a9d2" providerId="ADAL" clId="{5CCD123A-2720-2645-B0E2-132AB04B079D}" dt="2024-09-04T00:07:51.699" v="259" actId="1076"/>
          <ac:spMkLst>
            <pc:docMk/>
            <pc:sldMk cId="3797536098" sldId="324"/>
            <ac:spMk id="6" creationId="{C1C00348-FF78-B15B-071F-EC7F55EB0965}"/>
          </ac:spMkLst>
        </pc:spChg>
        <pc:spChg chg="mod">
          <ac:chgData name="Montecino, Diego" userId="a795c42d-832a-4dce-b1d8-09bac981a9d2" providerId="ADAL" clId="{5CCD123A-2720-2645-B0E2-132AB04B079D}" dt="2024-09-04T00:07:49.697" v="258" actId="14100"/>
          <ac:spMkLst>
            <pc:docMk/>
            <pc:sldMk cId="3797536098" sldId="324"/>
            <ac:spMk id="7" creationId="{B0381693-D90A-6169-1D46-B7DD4061448E}"/>
          </ac:spMkLst>
        </pc:spChg>
        <pc:picChg chg="mod">
          <ac:chgData name="Montecino, Diego" userId="a795c42d-832a-4dce-b1d8-09bac981a9d2" providerId="ADAL" clId="{5CCD123A-2720-2645-B0E2-132AB04B079D}" dt="2024-09-04T00:07:45.415" v="256" actId="1076"/>
          <ac:picMkLst>
            <pc:docMk/>
            <pc:sldMk cId="3797536098" sldId="324"/>
            <ac:picMk id="5" creationId="{0947765F-164F-C81B-324B-E2495B53DB11}"/>
          </ac:picMkLst>
        </pc:picChg>
      </pc:sldChg>
      <pc:sldChg chg="modSp add mod">
        <pc:chgData name="Montecino, Diego" userId="a795c42d-832a-4dce-b1d8-09bac981a9d2" providerId="ADAL" clId="{5CCD123A-2720-2645-B0E2-132AB04B079D}" dt="2024-09-04T00:09:20.749" v="263" actId="14100"/>
        <pc:sldMkLst>
          <pc:docMk/>
          <pc:sldMk cId="2523647882" sldId="325"/>
        </pc:sldMkLst>
        <pc:spChg chg="mod">
          <ac:chgData name="Montecino, Diego" userId="a795c42d-832a-4dce-b1d8-09bac981a9d2" providerId="ADAL" clId="{5CCD123A-2720-2645-B0E2-132AB04B079D}" dt="2024-09-04T00:09:20.749" v="263" actId="14100"/>
          <ac:spMkLst>
            <pc:docMk/>
            <pc:sldMk cId="2523647882" sldId="325"/>
            <ac:spMk id="7" creationId="{A4D1EE00-E6BD-DFC1-44D6-C0024BB24B2B}"/>
          </ac:spMkLst>
        </pc:spChg>
        <pc:picChg chg="mod">
          <ac:chgData name="Montecino, Diego" userId="a795c42d-832a-4dce-b1d8-09bac981a9d2" providerId="ADAL" clId="{5CCD123A-2720-2645-B0E2-132AB04B079D}" dt="2024-09-04T00:09:13.162" v="260" actId="14826"/>
          <ac:picMkLst>
            <pc:docMk/>
            <pc:sldMk cId="2523647882" sldId="325"/>
            <ac:picMk id="5" creationId="{72B6FE01-F45A-E6AD-D211-87217348B977}"/>
          </ac:picMkLst>
        </pc:pic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3609024756" sldId="325"/>
        </pc:sldMkLst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693137754" sldId="326"/>
        </pc:sldMkLst>
      </pc:sldChg>
      <pc:sldChg chg="modSp add mod">
        <pc:chgData name="Montecino, Diego" userId="a795c42d-832a-4dce-b1d8-09bac981a9d2" providerId="ADAL" clId="{5CCD123A-2720-2645-B0E2-132AB04B079D}" dt="2024-09-04T00:11:18.842" v="266" actId="14100"/>
        <pc:sldMkLst>
          <pc:docMk/>
          <pc:sldMk cId="944759650" sldId="326"/>
        </pc:sldMkLst>
        <pc:spChg chg="mod">
          <ac:chgData name="Montecino, Diego" userId="a795c42d-832a-4dce-b1d8-09bac981a9d2" providerId="ADAL" clId="{5CCD123A-2720-2645-B0E2-132AB04B079D}" dt="2024-09-04T00:11:18.842" v="266" actId="14100"/>
          <ac:spMkLst>
            <pc:docMk/>
            <pc:sldMk cId="944759650" sldId="326"/>
            <ac:spMk id="2" creationId="{F7A40C77-9841-CAE3-E241-DAF3A1CA4796}"/>
          </ac:spMkLst>
        </pc:spChg>
        <pc:picChg chg="mod">
          <ac:chgData name="Montecino, Diego" userId="a795c42d-832a-4dce-b1d8-09bac981a9d2" providerId="ADAL" clId="{5CCD123A-2720-2645-B0E2-132AB04B079D}" dt="2024-09-04T00:11:07.747" v="264" actId="14826"/>
          <ac:picMkLst>
            <pc:docMk/>
            <pc:sldMk cId="944759650" sldId="326"/>
            <ac:picMk id="5" creationId="{3DC90A53-1B09-41D4-F328-395819CC51D9}"/>
          </ac:picMkLst>
        </pc:picChg>
      </pc:sldChg>
      <pc:sldChg chg="modSp add mod">
        <pc:chgData name="Montecino, Diego" userId="a795c42d-832a-4dce-b1d8-09bac981a9d2" providerId="ADAL" clId="{5CCD123A-2720-2645-B0E2-132AB04B079D}" dt="2024-09-04T00:13:03.026" v="271" actId="1076"/>
        <pc:sldMkLst>
          <pc:docMk/>
          <pc:sldMk cId="2629563704" sldId="327"/>
        </pc:sldMkLst>
        <pc:spChg chg="mod">
          <ac:chgData name="Montecino, Diego" userId="a795c42d-832a-4dce-b1d8-09bac981a9d2" providerId="ADAL" clId="{5CCD123A-2720-2645-B0E2-132AB04B079D}" dt="2024-09-04T00:13:03.026" v="271" actId="1076"/>
          <ac:spMkLst>
            <pc:docMk/>
            <pc:sldMk cId="2629563704" sldId="327"/>
            <ac:spMk id="2" creationId="{B69E69D2-3E90-DEF7-B739-8D57E0E88979}"/>
          </ac:spMkLst>
        </pc:spChg>
        <pc:picChg chg="mod">
          <ac:chgData name="Montecino, Diego" userId="a795c42d-832a-4dce-b1d8-09bac981a9d2" providerId="ADAL" clId="{5CCD123A-2720-2645-B0E2-132AB04B079D}" dt="2024-09-04T00:12:57.181" v="269" actId="14826"/>
          <ac:picMkLst>
            <pc:docMk/>
            <pc:sldMk cId="2629563704" sldId="327"/>
            <ac:picMk id="5" creationId="{C2769B8A-FC62-F991-FBEF-7A77F5259017}"/>
          </ac:picMkLst>
        </pc:pic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2666199608" sldId="327"/>
        </pc:sldMkLst>
      </pc:sldChg>
      <pc:sldChg chg="modSp add mod">
        <pc:chgData name="Montecino, Diego" userId="a795c42d-832a-4dce-b1d8-09bac981a9d2" providerId="ADAL" clId="{5CCD123A-2720-2645-B0E2-132AB04B079D}" dt="2024-09-04T00:33:00.855" v="291" actId="14826"/>
        <pc:sldMkLst>
          <pc:docMk/>
          <pc:sldMk cId="759721821" sldId="328"/>
        </pc:sldMkLst>
        <pc:spChg chg="mod">
          <ac:chgData name="Montecino, Diego" userId="a795c42d-832a-4dce-b1d8-09bac981a9d2" providerId="ADAL" clId="{5CCD123A-2720-2645-B0E2-132AB04B079D}" dt="2024-09-04T00:31:36.075" v="282" actId="1076"/>
          <ac:spMkLst>
            <pc:docMk/>
            <pc:sldMk cId="759721821" sldId="328"/>
            <ac:spMk id="11" creationId="{D5004779-9481-C03A-C5F6-4FEB095BBE10}"/>
          </ac:spMkLst>
        </pc:spChg>
        <pc:picChg chg="mod">
          <ac:chgData name="Montecino, Diego" userId="a795c42d-832a-4dce-b1d8-09bac981a9d2" providerId="ADAL" clId="{5CCD123A-2720-2645-B0E2-132AB04B079D}" dt="2024-09-04T00:33:00.855" v="291" actId="14826"/>
          <ac:picMkLst>
            <pc:docMk/>
            <pc:sldMk cId="759721821" sldId="328"/>
            <ac:picMk id="4" creationId="{1B3542E4-45E3-5AE8-A61F-3DE05EE1AF9F}"/>
          </ac:picMkLst>
        </pc:picChg>
        <pc:picChg chg="mod">
          <ac:chgData name="Montecino, Diego" userId="a795c42d-832a-4dce-b1d8-09bac981a9d2" providerId="ADAL" clId="{5CCD123A-2720-2645-B0E2-132AB04B079D}" dt="2024-09-04T00:31:35.656" v="281" actId="14826"/>
          <ac:picMkLst>
            <pc:docMk/>
            <pc:sldMk cId="759721821" sldId="328"/>
            <ac:picMk id="10" creationId="{E1BEA364-509D-8637-3A8A-BDEAE0168734}"/>
          </ac:picMkLst>
        </pc:picChg>
        <pc:picChg chg="mod">
          <ac:chgData name="Montecino, Diego" userId="a795c42d-832a-4dce-b1d8-09bac981a9d2" providerId="ADAL" clId="{5CCD123A-2720-2645-B0E2-132AB04B079D}" dt="2024-09-04T00:31:06.224" v="272" actId="14826"/>
          <ac:picMkLst>
            <pc:docMk/>
            <pc:sldMk cId="759721821" sldId="328"/>
            <ac:picMk id="12" creationId="{3CDADC38-4C91-F952-390B-C4A1F2D9DA59}"/>
          </ac:picMkLst>
        </pc:pic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4192660900" sldId="328"/>
        </pc:sldMkLst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1719197887" sldId="329"/>
        </pc:sldMkLst>
      </pc:sldChg>
      <pc:sldChg chg="modSp add mod">
        <pc:chgData name="Montecino, Diego" userId="a795c42d-832a-4dce-b1d8-09bac981a9d2" providerId="ADAL" clId="{5CCD123A-2720-2645-B0E2-132AB04B079D}" dt="2024-09-04T00:41:40.668" v="316" actId="14826"/>
        <pc:sldMkLst>
          <pc:docMk/>
          <pc:sldMk cId="3969065931" sldId="329"/>
        </pc:sldMkLst>
        <pc:spChg chg="mod">
          <ac:chgData name="Montecino, Diego" userId="a795c42d-832a-4dce-b1d8-09bac981a9d2" providerId="ADAL" clId="{5CCD123A-2720-2645-B0E2-132AB04B079D}" dt="2024-09-04T00:39:08.956" v="299" actId="1076"/>
          <ac:spMkLst>
            <pc:docMk/>
            <pc:sldMk cId="3969065931" sldId="329"/>
            <ac:spMk id="9" creationId="{2324DC73-CB42-08B0-C98C-AAD565F0E01B}"/>
          </ac:spMkLst>
        </pc:spChg>
        <pc:picChg chg="mod">
          <ac:chgData name="Montecino, Diego" userId="a795c42d-832a-4dce-b1d8-09bac981a9d2" providerId="ADAL" clId="{5CCD123A-2720-2645-B0E2-132AB04B079D}" dt="2024-09-04T00:40:11.050" v="313" actId="14826"/>
          <ac:picMkLst>
            <pc:docMk/>
            <pc:sldMk cId="3969065931" sldId="329"/>
            <ac:picMk id="2" creationId="{61F899E5-A118-B5F0-CC1F-1C117AF32F36}"/>
          </ac:picMkLst>
        </pc:picChg>
        <pc:picChg chg="mod">
          <ac:chgData name="Montecino, Diego" userId="a795c42d-832a-4dce-b1d8-09bac981a9d2" providerId="ADAL" clId="{5CCD123A-2720-2645-B0E2-132AB04B079D}" dt="2024-09-04T00:41:40.668" v="316" actId="14826"/>
          <ac:picMkLst>
            <pc:docMk/>
            <pc:sldMk cId="3969065931" sldId="329"/>
            <ac:picMk id="3" creationId="{6ECE5F4D-70B6-E65A-E859-1A329D05E87A}"/>
          </ac:picMkLst>
        </pc:picChg>
        <pc:picChg chg="mod">
          <ac:chgData name="Montecino, Diego" userId="a795c42d-832a-4dce-b1d8-09bac981a9d2" providerId="ADAL" clId="{5CCD123A-2720-2645-B0E2-132AB04B079D}" dt="2024-09-04T00:39:45.353" v="308" actId="14826"/>
          <ac:picMkLst>
            <pc:docMk/>
            <pc:sldMk cId="3969065931" sldId="329"/>
            <ac:picMk id="6" creationId="{A23768BA-C5F2-7178-9B38-FF3B30E96639}"/>
          </ac:picMkLst>
        </pc:picChg>
        <pc:picChg chg="mod">
          <ac:chgData name="Montecino, Diego" userId="a795c42d-832a-4dce-b1d8-09bac981a9d2" providerId="ADAL" clId="{5CCD123A-2720-2645-B0E2-132AB04B079D}" dt="2024-09-04T00:39:03.422" v="298" actId="14826"/>
          <ac:picMkLst>
            <pc:docMk/>
            <pc:sldMk cId="3969065931" sldId="329"/>
            <ac:picMk id="8" creationId="{F8BDF41C-B929-F218-902F-F54E9452A31E}"/>
          </ac:picMkLst>
        </pc:picChg>
      </pc:sldChg>
      <pc:sldChg chg="modSp add">
        <pc:chgData name="Montecino, Diego" userId="a795c42d-832a-4dce-b1d8-09bac981a9d2" providerId="ADAL" clId="{5CCD123A-2720-2645-B0E2-132AB04B079D}" dt="2024-09-04T00:46:02.439" v="317" actId="14826"/>
        <pc:sldMkLst>
          <pc:docMk/>
          <pc:sldMk cId="1433337054" sldId="330"/>
        </pc:sldMkLst>
        <pc:picChg chg="mod">
          <ac:chgData name="Montecino, Diego" userId="a795c42d-832a-4dce-b1d8-09bac981a9d2" providerId="ADAL" clId="{5CCD123A-2720-2645-B0E2-132AB04B079D}" dt="2024-09-04T00:46:02.439" v="317" actId="14826"/>
          <ac:picMkLst>
            <pc:docMk/>
            <pc:sldMk cId="1433337054" sldId="330"/>
            <ac:picMk id="5" creationId="{325548D7-C1AF-D6B0-4C4F-685C7C8CC1E4}"/>
          </ac:picMkLst>
        </pc:pic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2169403557" sldId="330"/>
        </pc:sldMkLst>
      </pc:sldChg>
      <pc:sldChg chg="modSp add">
        <pc:chgData name="Montecino, Diego" userId="a795c42d-832a-4dce-b1d8-09bac981a9d2" providerId="ADAL" clId="{5CCD123A-2720-2645-B0E2-132AB04B079D}" dt="2024-09-04T00:48:20.974" v="319" actId="14826"/>
        <pc:sldMkLst>
          <pc:docMk/>
          <pc:sldMk cId="1461342392" sldId="331"/>
        </pc:sldMkLst>
        <pc:picChg chg="mod">
          <ac:chgData name="Montecino, Diego" userId="a795c42d-832a-4dce-b1d8-09bac981a9d2" providerId="ADAL" clId="{5CCD123A-2720-2645-B0E2-132AB04B079D}" dt="2024-09-04T00:47:05.481" v="318" actId="14826"/>
          <ac:picMkLst>
            <pc:docMk/>
            <pc:sldMk cId="1461342392" sldId="331"/>
            <ac:picMk id="4" creationId="{C7B18AD0-FEB6-8412-2FB6-809522CBDCD5}"/>
          </ac:picMkLst>
        </pc:picChg>
        <pc:picChg chg="mod">
          <ac:chgData name="Montecino, Diego" userId="a795c42d-832a-4dce-b1d8-09bac981a9d2" providerId="ADAL" clId="{5CCD123A-2720-2645-B0E2-132AB04B079D}" dt="2024-09-04T00:48:20.974" v="319" actId="14826"/>
          <ac:picMkLst>
            <pc:docMk/>
            <pc:sldMk cId="1461342392" sldId="331"/>
            <ac:picMk id="7" creationId="{7FDCD38D-4E99-5B1D-6C4D-4AE10432FE2D}"/>
          </ac:picMkLst>
        </pc:pic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3322426410" sldId="331"/>
        </pc:sldMkLst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2797494234" sldId="332"/>
        </pc:sldMkLst>
      </pc:sldChg>
      <pc:sldChg chg="modSp add">
        <pc:chgData name="Montecino, Diego" userId="a795c42d-832a-4dce-b1d8-09bac981a9d2" providerId="ADAL" clId="{5CCD123A-2720-2645-B0E2-132AB04B079D}" dt="2024-09-04T01:03:04.012" v="330" actId="14826"/>
        <pc:sldMkLst>
          <pc:docMk/>
          <pc:sldMk cId="3116762466" sldId="332"/>
        </pc:sldMkLst>
        <pc:picChg chg="mod">
          <ac:chgData name="Montecino, Diego" userId="a795c42d-832a-4dce-b1d8-09bac981a9d2" providerId="ADAL" clId="{5CCD123A-2720-2645-B0E2-132AB04B079D}" dt="2024-09-04T01:03:04.012" v="330" actId="14826"/>
          <ac:picMkLst>
            <pc:docMk/>
            <pc:sldMk cId="3116762466" sldId="332"/>
            <ac:picMk id="5" creationId="{AE5DDE94-666C-2CDB-B1BF-2CA49ED6CD8D}"/>
          </ac:picMkLst>
        </pc:pic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2390487994" sldId="333"/>
        </pc:sldMkLst>
      </pc:sldChg>
      <pc:sldChg chg="modSp add mod">
        <pc:chgData name="Montecino, Diego" userId="a795c42d-832a-4dce-b1d8-09bac981a9d2" providerId="ADAL" clId="{5CCD123A-2720-2645-B0E2-132AB04B079D}" dt="2024-09-04T00:58:09.455" v="329" actId="1076"/>
        <pc:sldMkLst>
          <pc:docMk/>
          <pc:sldMk cId="3476373642" sldId="333"/>
        </pc:sldMkLst>
        <pc:spChg chg="mod">
          <ac:chgData name="Montecino, Diego" userId="a795c42d-832a-4dce-b1d8-09bac981a9d2" providerId="ADAL" clId="{5CCD123A-2720-2645-B0E2-132AB04B079D}" dt="2024-09-04T00:58:09.455" v="329" actId="1076"/>
          <ac:spMkLst>
            <pc:docMk/>
            <pc:sldMk cId="3476373642" sldId="333"/>
            <ac:spMk id="10" creationId="{9B85EFE5-1328-BA5A-FC66-37C87F25B8AC}"/>
          </ac:spMkLst>
        </pc:spChg>
        <pc:picChg chg="mod">
          <ac:chgData name="Montecino, Diego" userId="a795c42d-832a-4dce-b1d8-09bac981a9d2" providerId="ADAL" clId="{5CCD123A-2720-2645-B0E2-132AB04B079D}" dt="2024-09-04T00:57:07.805" v="323" actId="14826"/>
          <ac:picMkLst>
            <pc:docMk/>
            <pc:sldMk cId="3476373642" sldId="333"/>
            <ac:picMk id="5" creationId="{53A9ADA9-65FE-455D-5377-BA57BB215CA2}"/>
          </ac:picMkLst>
        </pc:picChg>
        <pc:picChg chg="mod">
          <ac:chgData name="Montecino, Diego" userId="a795c42d-832a-4dce-b1d8-09bac981a9d2" providerId="ADAL" clId="{5CCD123A-2720-2645-B0E2-132AB04B079D}" dt="2024-09-04T00:56:59.609" v="322" actId="14826"/>
          <ac:picMkLst>
            <pc:docMk/>
            <pc:sldMk cId="3476373642" sldId="333"/>
            <ac:picMk id="7" creationId="{34549938-B41D-F405-87DC-3D31F96CC1B6}"/>
          </ac:picMkLst>
        </pc:picChg>
        <pc:picChg chg="mod">
          <ac:chgData name="Montecino, Diego" userId="a795c42d-832a-4dce-b1d8-09bac981a9d2" providerId="ADAL" clId="{5CCD123A-2720-2645-B0E2-132AB04B079D}" dt="2024-09-04T00:58:05.754" v="328" actId="14826"/>
          <ac:picMkLst>
            <pc:docMk/>
            <pc:sldMk cId="3476373642" sldId="333"/>
            <ac:picMk id="9" creationId="{869C94D3-32BC-0212-E3AE-CEFD110780CC}"/>
          </ac:picMkLst>
        </pc:picChg>
      </pc:sldChg>
      <pc:sldChg chg="modSp add">
        <pc:chgData name="Montecino, Diego" userId="a795c42d-832a-4dce-b1d8-09bac981a9d2" providerId="ADAL" clId="{5CCD123A-2720-2645-B0E2-132AB04B079D}" dt="2024-09-04T01:08:31.153" v="332" actId="14826"/>
        <pc:sldMkLst>
          <pc:docMk/>
          <pc:sldMk cId="1416108838" sldId="334"/>
        </pc:sldMkLst>
        <pc:picChg chg="mod">
          <ac:chgData name="Montecino, Diego" userId="a795c42d-832a-4dce-b1d8-09bac981a9d2" providerId="ADAL" clId="{5CCD123A-2720-2645-B0E2-132AB04B079D}" dt="2024-09-04T01:08:31.153" v="332" actId="14826"/>
          <ac:picMkLst>
            <pc:docMk/>
            <pc:sldMk cId="1416108838" sldId="334"/>
            <ac:picMk id="9" creationId="{957270C5-51F1-C07F-D3B1-5CB94ED15500}"/>
          </ac:picMkLst>
        </pc:picChg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2061174610" sldId="334"/>
        </pc:sldMkLst>
      </pc:sldChg>
      <pc:sldChg chg="add del">
        <pc:chgData name="Montecino, Diego" userId="a795c42d-832a-4dce-b1d8-09bac981a9d2" providerId="ADAL" clId="{5CCD123A-2720-2645-B0E2-132AB04B079D}" dt="2024-09-03T19:37:14" v="12"/>
        <pc:sldMkLst>
          <pc:docMk/>
          <pc:sldMk cId="735828522" sldId="335"/>
        </pc:sldMkLst>
      </pc:sldChg>
      <pc:sldChg chg="add del">
        <pc:chgData name="Montecino, Diego" userId="a795c42d-832a-4dce-b1d8-09bac981a9d2" providerId="ADAL" clId="{5CCD123A-2720-2645-B0E2-132AB04B079D}" dt="2024-09-04T01:04:51.085" v="331" actId="2696"/>
        <pc:sldMkLst>
          <pc:docMk/>
          <pc:sldMk cId="798047229" sldId="335"/>
        </pc:sldMkLst>
      </pc:sldChg>
      <pc:sldChg chg="modSp add">
        <pc:chgData name="Montecino, Diego" userId="a795c42d-832a-4dce-b1d8-09bac981a9d2" providerId="ADAL" clId="{5CCD123A-2720-2645-B0E2-132AB04B079D}" dt="2024-09-04T01:08:42.388" v="333" actId="14826"/>
        <pc:sldMkLst>
          <pc:docMk/>
          <pc:sldMk cId="2391631724" sldId="336"/>
        </pc:sldMkLst>
        <pc:picChg chg="mod">
          <ac:chgData name="Montecino, Diego" userId="a795c42d-832a-4dce-b1d8-09bac981a9d2" providerId="ADAL" clId="{5CCD123A-2720-2645-B0E2-132AB04B079D}" dt="2024-09-04T01:08:42.388" v="333" actId="14826"/>
          <ac:picMkLst>
            <pc:docMk/>
            <pc:sldMk cId="2391631724" sldId="336"/>
            <ac:picMk id="5" creationId="{CAB5FC1D-7D45-1369-7508-7B11E8B4F42B}"/>
          </ac:picMkLst>
        </pc:picChg>
      </pc:sldChg>
      <pc:sldChg chg="delSp modSp new mod">
        <pc:chgData name="Montecino, Diego" userId="a795c42d-832a-4dce-b1d8-09bac981a9d2" providerId="ADAL" clId="{5CCD123A-2720-2645-B0E2-132AB04B079D}" dt="2024-09-03T23:23:29.598" v="76" actId="20577"/>
        <pc:sldMkLst>
          <pc:docMk/>
          <pc:sldMk cId="3334575195" sldId="337"/>
        </pc:sldMkLst>
        <pc:spChg chg="del">
          <ac:chgData name="Montecino, Diego" userId="a795c42d-832a-4dce-b1d8-09bac981a9d2" providerId="ADAL" clId="{5CCD123A-2720-2645-B0E2-132AB04B079D}" dt="2024-09-03T23:18:25.894" v="28" actId="478"/>
          <ac:spMkLst>
            <pc:docMk/>
            <pc:sldMk cId="3334575195" sldId="337"/>
            <ac:spMk id="2" creationId="{7141B24E-C769-9558-E30F-98098A1A5880}"/>
          </ac:spMkLst>
        </pc:spChg>
        <pc:spChg chg="mod">
          <ac:chgData name="Montecino, Diego" userId="a795c42d-832a-4dce-b1d8-09bac981a9d2" providerId="ADAL" clId="{5CCD123A-2720-2645-B0E2-132AB04B079D}" dt="2024-09-03T23:23:29.598" v="76" actId="20577"/>
          <ac:spMkLst>
            <pc:docMk/>
            <pc:sldMk cId="3334575195" sldId="337"/>
            <ac:spMk id="3" creationId="{4CBD9595-AF61-B337-9EE1-C807B7291E7E}"/>
          </ac:spMkLst>
        </pc:spChg>
      </pc:sldChg>
      <pc:sldChg chg="modSp add mod">
        <pc:chgData name="Montecino, Diego" userId="a795c42d-832a-4dce-b1d8-09bac981a9d2" providerId="ADAL" clId="{5CCD123A-2720-2645-B0E2-132AB04B079D}" dt="2024-09-03T23:52:55.589" v="243" actId="5736"/>
        <pc:sldMkLst>
          <pc:docMk/>
          <pc:sldMk cId="2037660564" sldId="338"/>
        </pc:sldMkLst>
        <pc:spChg chg="mod">
          <ac:chgData name="Montecino, Diego" userId="a795c42d-832a-4dce-b1d8-09bac981a9d2" providerId="ADAL" clId="{5CCD123A-2720-2645-B0E2-132AB04B079D}" dt="2024-09-03T23:52:55.589" v="243" actId="5736"/>
          <ac:spMkLst>
            <pc:docMk/>
            <pc:sldMk cId="2037660564" sldId="338"/>
            <ac:spMk id="18" creationId="{B028DC75-D51D-B9B8-54AA-34F0C8069CBA}"/>
          </ac:spMkLst>
        </pc:spChg>
        <pc:spChg chg="mod">
          <ac:chgData name="Montecino, Diego" userId="a795c42d-832a-4dce-b1d8-09bac981a9d2" providerId="ADAL" clId="{5CCD123A-2720-2645-B0E2-132AB04B079D}" dt="2024-09-03T23:52:55.589" v="243" actId="5736"/>
          <ac:spMkLst>
            <pc:docMk/>
            <pc:sldMk cId="2037660564" sldId="338"/>
            <ac:spMk id="19" creationId="{B17AEF23-9D99-8FA6-FA19-786CC3A90924}"/>
          </ac:spMkLst>
        </pc:spChg>
        <pc:graphicFrameChg chg="mod">
          <ac:chgData name="Montecino, Diego" userId="a795c42d-832a-4dce-b1d8-09bac981a9d2" providerId="ADAL" clId="{5CCD123A-2720-2645-B0E2-132AB04B079D}" dt="2024-09-03T23:52:55.589" v="243" actId="5736"/>
          <ac:graphicFrameMkLst>
            <pc:docMk/>
            <pc:sldMk cId="2037660564" sldId="338"/>
            <ac:graphicFrameMk id="13" creationId="{A05E6991-80F1-1FC7-BC38-CC8C20BAD7CF}"/>
          </ac:graphicFrameMkLst>
        </pc:graphicFrameChg>
        <pc:graphicFrameChg chg="mod modGraphic">
          <ac:chgData name="Montecino, Diego" userId="a795c42d-832a-4dce-b1d8-09bac981a9d2" providerId="ADAL" clId="{5CCD123A-2720-2645-B0E2-132AB04B079D}" dt="2024-09-03T23:52:55.589" v="243" actId="5736"/>
          <ac:graphicFrameMkLst>
            <pc:docMk/>
            <pc:sldMk cId="2037660564" sldId="338"/>
            <ac:graphicFrameMk id="15" creationId="{3D56676C-1EC1-6EDB-AA01-CF17A6D4AA30}"/>
          </ac:graphicFrameMkLst>
        </pc:graphicFrameChg>
      </pc:sldChg>
      <pc:sldChg chg="modSp new mod">
        <pc:chgData name="Montecino, Diego" userId="a795c42d-832a-4dce-b1d8-09bac981a9d2" providerId="ADAL" clId="{5CCD123A-2720-2645-B0E2-132AB04B079D}" dt="2024-09-04T20:50:10.894" v="345" actId="20577"/>
        <pc:sldMkLst>
          <pc:docMk/>
          <pc:sldMk cId="1876160211" sldId="339"/>
        </pc:sldMkLst>
        <pc:spChg chg="mod">
          <ac:chgData name="Montecino, Diego" userId="a795c42d-832a-4dce-b1d8-09bac981a9d2" providerId="ADAL" clId="{5CCD123A-2720-2645-B0E2-132AB04B079D}" dt="2024-09-04T20:50:10.894" v="345" actId="20577"/>
          <ac:spMkLst>
            <pc:docMk/>
            <pc:sldMk cId="1876160211" sldId="339"/>
            <ac:spMk id="2" creationId="{2DA5F4D1-F016-5454-4EFD-AAAE65A0D209}"/>
          </ac:spMkLst>
        </pc:spChg>
      </pc:sldChg>
      <pc:sldChg chg="add">
        <pc:chgData name="Montecino, Diego" userId="a795c42d-832a-4dce-b1d8-09bac981a9d2" providerId="ADAL" clId="{5CCD123A-2720-2645-B0E2-132AB04B079D}" dt="2024-09-04T20:50:14.211" v="346"/>
        <pc:sldMkLst>
          <pc:docMk/>
          <pc:sldMk cId="4034169852" sldId="340"/>
        </pc:sldMkLst>
      </pc:sldChg>
      <pc:sldChg chg="add">
        <pc:chgData name="Montecino, Diego" userId="a795c42d-832a-4dce-b1d8-09bac981a9d2" providerId="ADAL" clId="{5CCD123A-2720-2645-B0E2-132AB04B079D}" dt="2024-09-04T20:50:14.211" v="346"/>
        <pc:sldMkLst>
          <pc:docMk/>
          <pc:sldMk cId="1429065812" sldId="341"/>
        </pc:sldMkLst>
      </pc:sldChg>
      <pc:sldChg chg="modSp add">
        <pc:chgData name="Montecino, Diego" userId="a795c42d-832a-4dce-b1d8-09bac981a9d2" providerId="ADAL" clId="{5CCD123A-2720-2645-B0E2-132AB04B079D}" dt="2024-09-04T21:00:00.619" v="371" actId="20577"/>
        <pc:sldMkLst>
          <pc:docMk/>
          <pc:sldMk cId="1629366314" sldId="342"/>
        </pc:sldMkLst>
        <pc:graphicFrameChg chg="mod">
          <ac:chgData name="Montecino, Diego" userId="a795c42d-832a-4dce-b1d8-09bac981a9d2" providerId="ADAL" clId="{5CCD123A-2720-2645-B0E2-132AB04B079D}" dt="2024-09-04T21:00:00.619" v="371" actId="20577"/>
          <ac:graphicFrameMkLst>
            <pc:docMk/>
            <pc:sldMk cId="1629366314" sldId="342"/>
            <ac:graphicFrameMk id="5" creationId="{3BF77E74-96E2-CED5-C421-B64DF3F58AF9}"/>
          </ac:graphicFrameMkLst>
        </pc:graphicFrameChg>
      </pc:sldChg>
      <pc:sldChg chg="addSp modSp add mod">
        <pc:chgData name="Montecino, Diego" userId="a795c42d-832a-4dce-b1d8-09bac981a9d2" providerId="ADAL" clId="{5CCD123A-2720-2645-B0E2-132AB04B079D}" dt="2024-09-04T21:07:34.557" v="380" actId="1076"/>
        <pc:sldMkLst>
          <pc:docMk/>
          <pc:sldMk cId="3724226550" sldId="343"/>
        </pc:sldMkLst>
        <pc:picChg chg="add mod">
          <ac:chgData name="Montecino, Diego" userId="a795c42d-832a-4dce-b1d8-09bac981a9d2" providerId="ADAL" clId="{5CCD123A-2720-2645-B0E2-132AB04B079D}" dt="2024-09-04T21:06:56.803" v="373" actId="571"/>
          <ac:picMkLst>
            <pc:docMk/>
            <pc:sldMk cId="3724226550" sldId="343"/>
            <ac:picMk id="2" creationId="{84C6C250-E7D0-BFE5-8590-E74A908AE0F4}"/>
          </ac:picMkLst>
        </pc:picChg>
        <pc:picChg chg="mod">
          <ac:chgData name="Montecino, Diego" userId="a795c42d-832a-4dce-b1d8-09bac981a9d2" providerId="ADAL" clId="{5CCD123A-2720-2645-B0E2-132AB04B079D}" dt="2024-09-04T21:07:34.557" v="380" actId="1076"/>
          <ac:picMkLst>
            <pc:docMk/>
            <pc:sldMk cId="3724226550" sldId="343"/>
            <ac:picMk id="3" creationId="{CEFA4390-1A0A-D522-06B9-FC3D97ED32DC}"/>
          </ac:picMkLst>
        </pc:picChg>
      </pc:sldChg>
      <pc:sldChg chg="modSp add">
        <pc:chgData name="Montecino, Diego" userId="a795c42d-832a-4dce-b1d8-09bac981a9d2" providerId="ADAL" clId="{5CCD123A-2720-2645-B0E2-132AB04B079D}" dt="2024-09-04T21:37:44.866" v="390" actId="5736"/>
        <pc:sldMkLst>
          <pc:docMk/>
          <pc:sldMk cId="2227961714" sldId="344"/>
        </pc:sldMkLst>
        <pc:spChg chg="mod">
          <ac:chgData name="Montecino, Diego" userId="a795c42d-832a-4dce-b1d8-09bac981a9d2" providerId="ADAL" clId="{5CCD123A-2720-2645-B0E2-132AB04B079D}" dt="2024-09-04T21:37:44.866" v="390" actId="5736"/>
          <ac:spMkLst>
            <pc:docMk/>
            <pc:sldMk cId="2227961714" sldId="344"/>
            <ac:spMk id="18" creationId="{791271CE-AE63-5945-F27E-B900997D954B}"/>
          </ac:spMkLst>
        </pc:spChg>
        <pc:spChg chg="mod">
          <ac:chgData name="Montecino, Diego" userId="a795c42d-832a-4dce-b1d8-09bac981a9d2" providerId="ADAL" clId="{5CCD123A-2720-2645-B0E2-132AB04B079D}" dt="2024-09-04T21:37:44.866" v="390" actId="5736"/>
          <ac:spMkLst>
            <pc:docMk/>
            <pc:sldMk cId="2227961714" sldId="344"/>
            <ac:spMk id="19" creationId="{37C5612D-7397-3CC2-8B2C-C28FAC11888C}"/>
          </ac:spMkLst>
        </pc:spChg>
        <pc:graphicFrameChg chg="mod">
          <ac:chgData name="Montecino, Diego" userId="a795c42d-832a-4dce-b1d8-09bac981a9d2" providerId="ADAL" clId="{5CCD123A-2720-2645-B0E2-132AB04B079D}" dt="2024-09-04T21:37:44.866" v="390" actId="5736"/>
          <ac:graphicFrameMkLst>
            <pc:docMk/>
            <pc:sldMk cId="2227961714" sldId="344"/>
            <ac:graphicFrameMk id="13" creationId="{3C1FAB40-CED9-64E5-6392-462177B5C15F}"/>
          </ac:graphicFrameMkLst>
        </pc:graphicFrameChg>
        <pc:graphicFrameChg chg="mod">
          <ac:chgData name="Montecino, Diego" userId="a795c42d-832a-4dce-b1d8-09bac981a9d2" providerId="ADAL" clId="{5CCD123A-2720-2645-B0E2-132AB04B079D}" dt="2024-09-04T21:37:44.866" v="390" actId="5736"/>
          <ac:graphicFrameMkLst>
            <pc:docMk/>
            <pc:sldMk cId="2227961714" sldId="344"/>
            <ac:graphicFrameMk id="15" creationId="{B66094AC-917C-0C7A-A02E-E9AAAF70AE3E}"/>
          </ac:graphicFrameMkLst>
        </pc:graphicFrameChg>
      </pc:sldChg>
      <pc:sldChg chg="modSp add mod">
        <pc:chgData name="Montecino, Diego" userId="a795c42d-832a-4dce-b1d8-09bac981a9d2" providerId="ADAL" clId="{5CCD123A-2720-2645-B0E2-132AB04B079D}" dt="2024-09-04T21:39:34.667" v="395" actId="208"/>
        <pc:sldMkLst>
          <pc:docMk/>
          <pc:sldMk cId="1436279772" sldId="345"/>
        </pc:sldMkLst>
        <pc:spChg chg="mod">
          <ac:chgData name="Montecino, Diego" userId="a795c42d-832a-4dce-b1d8-09bac981a9d2" providerId="ADAL" clId="{5CCD123A-2720-2645-B0E2-132AB04B079D}" dt="2024-09-04T21:39:32.490" v="394" actId="208"/>
          <ac:spMkLst>
            <pc:docMk/>
            <pc:sldMk cId="1436279772" sldId="345"/>
            <ac:spMk id="7" creationId="{B459B7AB-80EE-685D-C6CF-D1DDAF6C9FE9}"/>
          </ac:spMkLst>
        </pc:spChg>
        <pc:spChg chg="mod">
          <ac:chgData name="Montecino, Diego" userId="a795c42d-832a-4dce-b1d8-09bac981a9d2" providerId="ADAL" clId="{5CCD123A-2720-2645-B0E2-132AB04B079D}" dt="2024-09-04T21:39:32.490" v="394" actId="208"/>
          <ac:spMkLst>
            <pc:docMk/>
            <pc:sldMk cId="1436279772" sldId="345"/>
            <ac:spMk id="10" creationId="{1CDB9E23-41C8-4BBE-8C0D-51BF2FFA1CC3}"/>
          </ac:spMkLst>
        </pc:spChg>
        <pc:picChg chg="mod">
          <ac:chgData name="Montecino, Diego" userId="a795c42d-832a-4dce-b1d8-09bac981a9d2" providerId="ADAL" clId="{5CCD123A-2720-2645-B0E2-132AB04B079D}" dt="2024-09-04T21:39:34.667" v="395" actId="208"/>
          <ac:picMkLst>
            <pc:docMk/>
            <pc:sldMk cId="1436279772" sldId="345"/>
            <ac:picMk id="4" creationId="{EA92FE6D-4FB4-2262-450C-2DD587148706}"/>
          </ac:picMkLst>
        </pc:picChg>
        <pc:picChg chg="mod">
          <ac:chgData name="Montecino, Diego" userId="a795c42d-832a-4dce-b1d8-09bac981a9d2" providerId="ADAL" clId="{5CCD123A-2720-2645-B0E2-132AB04B079D}" dt="2024-09-04T21:07:19.566" v="377" actId="14826"/>
          <ac:picMkLst>
            <pc:docMk/>
            <pc:sldMk cId="1436279772" sldId="345"/>
            <ac:picMk id="9" creationId="{6AB60A18-EFF6-BD47-74E7-6FE7B16AB970}"/>
          </ac:picMkLst>
        </pc:picChg>
      </pc:sldChg>
      <pc:sldChg chg="modSp add">
        <pc:chgData name="Montecino, Diego" userId="a795c42d-832a-4dce-b1d8-09bac981a9d2" providerId="ADAL" clId="{5CCD123A-2720-2645-B0E2-132AB04B079D}" dt="2024-09-04T21:46:00.180" v="398" actId="14826"/>
        <pc:sldMkLst>
          <pc:docMk/>
          <pc:sldMk cId="1321136438" sldId="346"/>
        </pc:sldMkLst>
        <pc:picChg chg="mod">
          <ac:chgData name="Montecino, Diego" userId="a795c42d-832a-4dce-b1d8-09bac981a9d2" providerId="ADAL" clId="{5CCD123A-2720-2645-B0E2-132AB04B079D}" dt="2024-09-04T21:45:53.173" v="397" actId="14826"/>
          <ac:picMkLst>
            <pc:docMk/>
            <pc:sldMk cId="1321136438" sldId="346"/>
            <ac:picMk id="4" creationId="{2DC19F83-D935-0EDE-4A8C-3158B8499646}"/>
          </ac:picMkLst>
        </pc:picChg>
        <pc:picChg chg="mod">
          <ac:chgData name="Montecino, Diego" userId="a795c42d-832a-4dce-b1d8-09bac981a9d2" providerId="ADAL" clId="{5CCD123A-2720-2645-B0E2-132AB04B079D}" dt="2024-09-04T21:46:00.180" v="398" actId="14826"/>
          <ac:picMkLst>
            <pc:docMk/>
            <pc:sldMk cId="1321136438" sldId="346"/>
            <ac:picMk id="5" creationId="{589F4377-6C48-2A84-7686-80ECDB3260E4}"/>
          </ac:picMkLst>
        </pc:picChg>
        <pc:picChg chg="mod">
          <ac:chgData name="Montecino, Diego" userId="a795c42d-832a-4dce-b1d8-09bac981a9d2" providerId="ADAL" clId="{5CCD123A-2720-2645-B0E2-132AB04B079D}" dt="2024-09-04T21:45:48.148" v="396" actId="14826"/>
          <ac:picMkLst>
            <pc:docMk/>
            <pc:sldMk cId="1321136438" sldId="346"/>
            <ac:picMk id="8" creationId="{E7F88D60-9EB7-C297-52B9-1BAD42689AF3}"/>
          </ac:picMkLst>
        </pc:picChg>
      </pc:sldChg>
      <pc:sldChg chg="addSp modSp add">
        <pc:chgData name="Montecino, Diego" userId="a795c42d-832a-4dce-b1d8-09bac981a9d2" providerId="ADAL" clId="{5CCD123A-2720-2645-B0E2-132AB04B079D}" dt="2024-09-04T21:48:42.353" v="401" actId="14826"/>
        <pc:sldMkLst>
          <pc:docMk/>
          <pc:sldMk cId="3530866367" sldId="347"/>
        </pc:sldMkLst>
        <pc:picChg chg="add mod">
          <ac:chgData name="Montecino, Diego" userId="a795c42d-832a-4dce-b1d8-09bac981a9d2" providerId="ADAL" clId="{5CCD123A-2720-2645-B0E2-132AB04B079D}" dt="2024-09-04T21:48:36.136" v="400" actId="571"/>
          <ac:picMkLst>
            <pc:docMk/>
            <pc:sldMk cId="3530866367" sldId="347"/>
            <ac:picMk id="2" creationId="{B4E794B8-A46F-5446-9DDB-E3D095B02B42}"/>
          </ac:picMkLst>
        </pc:picChg>
        <pc:picChg chg="mod">
          <ac:chgData name="Montecino, Diego" userId="a795c42d-832a-4dce-b1d8-09bac981a9d2" providerId="ADAL" clId="{5CCD123A-2720-2645-B0E2-132AB04B079D}" dt="2024-09-04T21:48:42.353" v="401" actId="14826"/>
          <ac:picMkLst>
            <pc:docMk/>
            <pc:sldMk cId="3530866367" sldId="347"/>
            <ac:picMk id="5" creationId="{F64D2C56-BBB0-0429-7AC1-0B9D4F8EA265}"/>
          </ac:picMkLst>
        </pc:picChg>
      </pc:sldChg>
      <pc:sldChg chg="modSp add">
        <pc:chgData name="Montecino, Diego" userId="a795c42d-832a-4dce-b1d8-09bac981a9d2" providerId="ADAL" clId="{5CCD123A-2720-2645-B0E2-132AB04B079D}" dt="2024-09-04T21:52:04.350" v="409" actId="14826"/>
        <pc:sldMkLst>
          <pc:docMk/>
          <pc:sldMk cId="2298942430" sldId="348"/>
        </pc:sldMkLst>
        <pc:picChg chg="mod">
          <ac:chgData name="Montecino, Diego" userId="a795c42d-832a-4dce-b1d8-09bac981a9d2" providerId="ADAL" clId="{5CCD123A-2720-2645-B0E2-132AB04B079D}" dt="2024-09-04T21:52:04.350" v="409" actId="14826"/>
          <ac:picMkLst>
            <pc:docMk/>
            <pc:sldMk cId="2298942430" sldId="348"/>
            <ac:picMk id="5" creationId="{191E5DA1-52C0-F1AC-2E83-F193082CA846}"/>
          </ac:picMkLst>
        </pc:picChg>
      </pc:sldChg>
      <pc:sldChg chg="modSp add mod">
        <pc:chgData name="Montecino, Diego" userId="a795c42d-832a-4dce-b1d8-09bac981a9d2" providerId="ADAL" clId="{5CCD123A-2720-2645-B0E2-132AB04B079D}" dt="2024-09-04T21:49:08.770" v="406" actId="1076"/>
        <pc:sldMkLst>
          <pc:docMk/>
          <pc:sldMk cId="1106609226" sldId="349"/>
        </pc:sldMkLst>
        <pc:spChg chg="mod">
          <ac:chgData name="Montecino, Diego" userId="a795c42d-832a-4dce-b1d8-09bac981a9d2" providerId="ADAL" clId="{5CCD123A-2720-2645-B0E2-132AB04B079D}" dt="2024-09-04T21:49:08.770" v="406" actId="1076"/>
          <ac:spMkLst>
            <pc:docMk/>
            <pc:sldMk cId="1106609226" sldId="349"/>
            <ac:spMk id="2" creationId="{659B5C09-CC8F-EE3E-2C89-070837C2BEF8}"/>
          </ac:spMkLst>
        </pc:spChg>
        <pc:picChg chg="mod">
          <ac:chgData name="Montecino, Diego" userId="a795c42d-832a-4dce-b1d8-09bac981a9d2" providerId="ADAL" clId="{5CCD123A-2720-2645-B0E2-132AB04B079D}" dt="2024-09-04T21:49:04.824" v="405" actId="14826"/>
          <ac:picMkLst>
            <pc:docMk/>
            <pc:sldMk cId="1106609226" sldId="349"/>
            <ac:picMk id="5" creationId="{DD2FAE36-E9A1-A055-9C38-C5EE2BDEAA56}"/>
          </ac:picMkLst>
        </pc:picChg>
      </pc:sldChg>
      <pc:sldChg chg="modSp add mod">
        <pc:chgData name="Montecino, Diego" userId="a795c42d-832a-4dce-b1d8-09bac981a9d2" providerId="ADAL" clId="{5CCD123A-2720-2645-B0E2-132AB04B079D}" dt="2024-09-04T21:50:18.725" v="408" actId="1076"/>
        <pc:sldMkLst>
          <pc:docMk/>
          <pc:sldMk cId="3282102689" sldId="350"/>
        </pc:sldMkLst>
        <pc:spChg chg="mod">
          <ac:chgData name="Montecino, Diego" userId="a795c42d-832a-4dce-b1d8-09bac981a9d2" providerId="ADAL" clId="{5CCD123A-2720-2645-B0E2-132AB04B079D}" dt="2024-09-04T21:50:18.725" v="408" actId="1076"/>
          <ac:spMkLst>
            <pc:docMk/>
            <pc:sldMk cId="3282102689" sldId="350"/>
            <ac:spMk id="2" creationId="{08217D9C-31E4-D383-A812-10B125922047}"/>
          </ac:spMkLst>
        </pc:spChg>
        <pc:picChg chg="mod">
          <ac:chgData name="Montecino, Diego" userId="a795c42d-832a-4dce-b1d8-09bac981a9d2" providerId="ADAL" clId="{5CCD123A-2720-2645-B0E2-132AB04B079D}" dt="2024-09-04T21:50:14.712" v="407" actId="14826"/>
          <ac:picMkLst>
            <pc:docMk/>
            <pc:sldMk cId="3282102689" sldId="350"/>
            <ac:picMk id="5" creationId="{E85A8223-95D4-3BA5-5C12-721CE01A84A3}"/>
          </ac:picMkLst>
        </pc:picChg>
      </pc:sldChg>
      <pc:sldChg chg="modSp add mod">
        <pc:chgData name="Montecino, Diego" userId="a795c42d-832a-4dce-b1d8-09bac981a9d2" providerId="ADAL" clId="{5CCD123A-2720-2645-B0E2-132AB04B079D}" dt="2024-09-04T22:00:50.607" v="429" actId="14826"/>
        <pc:sldMkLst>
          <pc:docMk/>
          <pc:sldMk cId="3751833319" sldId="351"/>
        </pc:sldMkLst>
        <pc:spChg chg="mod">
          <ac:chgData name="Montecino, Diego" userId="a795c42d-832a-4dce-b1d8-09bac981a9d2" providerId="ADAL" clId="{5CCD123A-2720-2645-B0E2-132AB04B079D}" dt="2024-09-04T21:59:51.156" v="423" actId="1076"/>
          <ac:spMkLst>
            <pc:docMk/>
            <pc:sldMk cId="3751833319" sldId="351"/>
            <ac:spMk id="11" creationId="{5C963144-19E8-A450-24E8-FAD749B8DD37}"/>
          </ac:spMkLst>
        </pc:spChg>
        <pc:picChg chg="mod">
          <ac:chgData name="Montecino, Diego" userId="a795c42d-832a-4dce-b1d8-09bac981a9d2" providerId="ADAL" clId="{5CCD123A-2720-2645-B0E2-132AB04B079D}" dt="2024-09-04T22:00:50.607" v="429" actId="14826"/>
          <ac:picMkLst>
            <pc:docMk/>
            <pc:sldMk cId="3751833319" sldId="351"/>
            <ac:picMk id="4" creationId="{4D983157-DBF6-135F-994A-4B05FAF9F145}"/>
          </ac:picMkLst>
        </pc:picChg>
        <pc:picChg chg="mod">
          <ac:chgData name="Montecino, Diego" userId="a795c42d-832a-4dce-b1d8-09bac981a9d2" providerId="ADAL" clId="{5CCD123A-2720-2645-B0E2-132AB04B079D}" dt="2024-09-04T21:59:47.160" v="422" actId="14826"/>
          <ac:picMkLst>
            <pc:docMk/>
            <pc:sldMk cId="3751833319" sldId="351"/>
            <ac:picMk id="10" creationId="{1D175E1F-6DA7-9E3F-2F22-446D35B09F68}"/>
          </ac:picMkLst>
        </pc:picChg>
        <pc:picChg chg="mod">
          <ac:chgData name="Montecino, Diego" userId="a795c42d-832a-4dce-b1d8-09bac981a9d2" providerId="ADAL" clId="{5CCD123A-2720-2645-B0E2-132AB04B079D}" dt="2024-09-04T22:00:06.064" v="426" actId="14826"/>
          <ac:picMkLst>
            <pc:docMk/>
            <pc:sldMk cId="3751833319" sldId="351"/>
            <ac:picMk id="12" creationId="{D29195CB-85AB-109F-5E32-991AFE24693E}"/>
          </ac:picMkLst>
        </pc:picChg>
      </pc:sldChg>
      <pc:sldChg chg="modSp add mod">
        <pc:chgData name="Montecino, Diego" userId="a795c42d-832a-4dce-b1d8-09bac981a9d2" providerId="ADAL" clId="{5CCD123A-2720-2645-B0E2-132AB04B079D}" dt="2024-09-04T22:12:29.015" v="444" actId="14826"/>
        <pc:sldMkLst>
          <pc:docMk/>
          <pc:sldMk cId="252979463" sldId="352"/>
        </pc:sldMkLst>
        <pc:spChg chg="mod">
          <ac:chgData name="Montecino, Diego" userId="a795c42d-832a-4dce-b1d8-09bac981a9d2" providerId="ADAL" clId="{5CCD123A-2720-2645-B0E2-132AB04B079D}" dt="2024-09-04T22:10:59.731" v="439" actId="1076"/>
          <ac:spMkLst>
            <pc:docMk/>
            <pc:sldMk cId="252979463" sldId="352"/>
            <ac:spMk id="9" creationId="{8C9DC7A8-226A-B775-425C-B842859656DD}"/>
          </ac:spMkLst>
        </pc:spChg>
        <pc:picChg chg="mod">
          <ac:chgData name="Montecino, Diego" userId="a795c42d-832a-4dce-b1d8-09bac981a9d2" providerId="ADAL" clId="{5CCD123A-2720-2645-B0E2-132AB04B079D}" dt="2024-09-04T22:10:25.661" v="432" actId="14826"/>
          <ac:picMkLst>
            <pc:docMk/>
            <pc:sldMk cId="252979463" sldId="352"/>
            <ac:picMk id="2" creationId="{F09160E2-EB5A-F609-28A4-9C6EAEBD99DA}"/>
          </ac:picMkLst>
        </pc:picChg>
        <pc:picChg chg="mod">
          <ac:chgData name="Montecino, Diego" userId="a795c42d-832a-4dce-b1d8-09bac981a9d2" providerId="ADAL" clId="{5CCD123A-2720-2645-B0E2-132AB04B079D}" dt="2024-09-04T22:12:29.015" v="444" actId="14826"/>
          <ac:picMkLst>
            <pc:docMk/>
            <pc:sldMk cId="252979463" sldId="352"/>
            <ac:picMk id="3" creationId="{579DB90B-553E-BC63-7225-67E886A3879B}"/>
          </ac:picMkLst>
        </pc:picChg>
        <pc:picChg chg="mod">
          <ac:chgData name="Montecino, Diego" userId="a795c42d-832a-4dce-b1d8-09bac981a9d2" providerId="ADAL" clId="{5CCD123A-2720-2645-B0E2-132AB04B079D}" dt="2024-09-04T22:10:34.090" v="433" actId="14826"/>
          <ac:picMkLst>
            <pc:docMk/>
            <pc:sldMk cId="252979463" sldId="352"/>
            <ac:picMk id="6" creationId="{B138FAB7-3E56-56C6-1F20-690E212A4E62}"/>
          </ac:picMkLst>
        </pc:picChg>
        <pc:picChg chg="mod">
          <ac:chgData name="Montecino, Diego" userId="a795c42d-832a-4dce-b1d8-09bac981a9d2" providerId="ADAL" clId="{5CCD123A-2720-2645-B0E2-132AB04B079D}" dt="2024-09-04T22:10:52.316" v="438" actId="14826"/>
          <ac:picMkLst>
            <pc:docMk/>
            <pc:sldMk cId="252979463" sldId="352"/>
            <ac:picMk id="8" creationId="{309AF0F0-6AC6-67A4-F015-20519F4C7A95}"/>
          </ac:picMkLst>
        </pc:picChg>
      </pc:sldChg>
      <pc:sldChg chg="modSp add">
        <pc:chgData name="Montecino, Diego" userId="a795c42d-832a-4dce-b1d8-09bac981a9d2" providerId="ADAL" clId="{5CCD123A-2720-2645-B0E2-132AB04B079D}" dt="2024-09-04T22:17:42.760" v="447" actId="14826"/>
        <pc:sldMkLst>
          <pc:docMk/>
          <pc:sldMk cId="814213453" sldId="353"/>
        </pc:sldMkLst>
        <pc:picChg chg="mod">
          <ac:chgData name="Montecino, Diego" userId="a795c42d-832a-4dce-b1d8-09bac981a9d2" providerId="ADAL" clId="{5CCD123A-2720-2645-B0E2-132AB04B079D}" dt="2024-09-04T22:17:42.760" v="447" actId="14826"/>
          <ac:picMkLst>
            <pc:docMk/>
            <pc:sldMk cId="814213453" sldId="353"/>
            <ac:picMk id="5" creationId="{93058334-DD01-C958-DE19-27E5E17B2428}"/>
          </ac:picMkLst>
        </pc:picChg>
      </pc:sldChg>
      <pc:sldChg chg="modSp add">
        <pc:chgData name="Montecino, Diego" userId="a795c42d-832a-4dce-b1d8-09bac981a9d2" providerId="ADAL" clId="{5CCD123A-2720-2645-B0E2-132AB04B079D}" dt="2024-09-04T22:18:00.042" v="449" actId="14826"/>
        <pc:sldMkLst>
          <pc:docMk/>
          <pc:sldMk cId="3703320401" sldId="354"/>
        </pc:sldMkLst>
        <pc:picChg chg="mod">
          <ac:chgData name="Montecino, Diego" userId="a795c42d-832a-4dce-b1d8-09bac981a9d2" providerId="ADAL" clId="{5CCD123A-2720-2645-B0E2-132AB04B079D}" dt="2024-09-04T22:17:52.616" v="448" actId="14826"/>
          <ac:picMkLst>
            <pc:docMk/>
            <pc:sldMk cId="3703320401" sldId="354"/>
            <ac:picMk id="4" creationId="{71576E0C-368E-0B6F-C38E-A4DF57F809A5}"/>
          </ac:picMkLst>
        </pc:picChg>
        <pc:picChg chg="mod">
          <ac:chgData name="Montecino, Diego" userId="a795c42d-832a-4dce-b1d8-09bac981a9d2" providerId="ADAL" clId="{5CCD123A-2720-2645-B0E2-132AB04B079D}" dt="2024-09-04T22:18:00.042" v="449" actId="14826"/>
          <ac:picMkLst>
            <pc:docMk/>
            <pc:sldMk cId="3703320401" sldId="354"/>
            <ac:picMk id="7" creationId="{8A26859F-5977-9A69-55EB-8D998F6B8077}"/>
          </ac:picMkLst>
        </pc:picChg>
      </pc:sldChg>
      <pc:sldChg chg="modSp add">
        <pc:chgData name="Montecino, Diego" userId="a795c42d-832a-4dce-b1d8-09bac981a9d2" providerId="ADAL" clId="{5CCD123A-2720-2645-B0E2-132AB04B079D}" dt="2024-09-04T22:19:02.715" v="452" actId="14826"/>
        <pc:sldMkLst>
          <pc:docMk/>
          <pc:sldMk cId="1549490368" sldId="355"/>
        </pc:sldMkLst>
        <pc:picChg chg="mod">
          <ac:chgData name="Montecino, Diego" userId="a795c42d-832a-4dce-b1d8-09bac981a9d2" providerId="ADAL" clId="{5CCD123A-2720-2645-B0E2-132AB04B079D}" dt="2024-09-04T22:19:02.715" v="452" actId="14826"/>
          <ac:picMkLst>
            <pc:docMk/>
            <pc:sldMk cId="1549490368" sldId="355"/>
            <ac:picMk id="5" creationId="{3FA78022-7A49-ADAD-0103-F4AF7CC7F7C5}"/>
          </ac:picMkLst>
        </pc:picChg>
      </pc:sldChg>
      <pc:sldChg chg="modSp add">
        <pc:chgData name="Montecino, Diego" userId="a795c42d-832a-4dce-b1d8-09bac981a9d2" providerId="ADAL" clId="{5CCD123A-2720-2645-B0E2-132AB04B079D}" dt="2024-09-04T22:25:54.502" v="457" actId="14826"/>
        <pc:sldMkLst>
          <pc:docMk/>
          <pc:sldMk cId="1109884410" sldId="356"/>
        </pc:sldMkLst>
        <pc:picChg chg="mod">
          <ac:chgData name="Montecino, Diego" userId="a795c42d-832a-4dce-b1d8-09bac981a9d2" providerId="ADAL" clId="{5CCD123A-2720-2645-B0E2-132AB04B079D}" dt="2024-09-04T22:25:14.746" v="456" actId="14826"/>
          <ac:picMkLst>
            <pc:docMk/>
            <pc:sldMk cId="1109884410" sldId="356"/>
            <ac:picMk id="5" creationId="{1AD8D184-F491-9080-6D60-CA1B81A6A231}"/>
          </ac:picMkLst>
        </pc:picChg>
        <pc:picChg chg="mod">
          <ac:chgData name="Montecino, Diego" userId="a795c42d-832a-4dce-b1d8-09bac981a9d2" providerId="ADAL" clId="{5CCD123A-2720-2645-B0E2-132AB04B079D}" dt="2024-09-04T22:25:54.502" v="457" actId="14826"/>
          <ac:picMkLst>
            <pc:docMk/>
            <pc:sldMk cId="1109884410" sldId="356"/>
            <ac:picMk id="7" creationId="{A3881920-B3CE-A4D9-7B3A-DFF7EA3633E3}"/>
          </ac:picMkLst>
        </pc:picChg>
        <pc:picChg chg="mod">
          <ac:chgData name="Montecino, Diego" userId="a795c42d-832a-4dce-b1d8-09bac981a9d2" providerId="ADAL" clId="{5CCD123A-2720-2645-B0E2-132AB04B079D}" dt="2024-09-04T22:23:52.387" v="453" actId="14826"/>
          <ac:picMkLst>
            <pc:docMk/>
            <pc:sldMk cId="1109884410" sldId="356"/>
            <ac:picMk id="9" creationId="{E8B446BC-A2EC-A6F4-DA44-42C1CEB0A6F1}"/>
          </ac:picMkLst>
        </pc:picChg>
      </pc:sldChg>
      <pc:sldChg chg="modSp add">
        <pc:chgData name="Montecino, Diego" userId="a795c42d-832a-4dce-b1d8-09bac981a9d2" providerId="ADAL" clId="{5CCD123A-2720-2645-B0E2-132AB04B079D}" dt="2024-09-04T22:29:13.950" v="465" actId="14826"/>
        <pc:sldMkLst>
          <pc:docMk/>
          <pc:sldMk cId="39534010" sldId="357"/>
        </pc:sldMkLst>
        <pc:picChg chg="mod">
          <ac:chgData name="Montecino, Diego" userId="a795c42d-832a-4dce-b1d8-09bac981a9d2" providerId="ADAL" clId="{5CCD123A-2720-2645-B0E2-132AB04B079D}" dt="2024-09-04T22:29:13.950" v="465" actId="14826"/>
          <ac:picMkLst>
            <pc:docMk/>
            <pc:sldMk cId="39534010" sldId="357"/>
            <ac:picMk id="9" creationId="{EF2A364C-BEB6-8C74-E05E-0EDC2E643E42}"/>
          </ac:picMkLst>
        </pc:picChg>
      </pc:sldChg>
      <pc:sldChg chg="modSp add">
        <pc:chgData name="Montecino, Diego" userId="a795c42d-832a-4dce-b1d8-09bac981a9d2" providerId="ADAL" clId="{5CCD123A-2720-2645-B0E2-132AB04B079D}" dt="2024-09-04T22:34:31.575" v="468" actId="14826"/>
        <pc:sldMkLst>
          <pc:docMk/>
          <pc:sldMk cId="150081295" sldId="358"/>
        </pc:sldMkLst>
        <pc:picChg chg="mod">
          <ac:chgData name="Montecino, Diego" userId="a795c42d-832a-4dce-b1d8-09bac981a9d2" providerId="ADAL" clId="{5CCD123A-2720-2645-B0E2-132AB04B079D}" dt="2024-09-04T22:34:31.575" v="468" actId="14826"/>
          <ac:picMkLst>
            <pc:docMk/>
            <pc:sldMk cId="150081295" sldId="358"/>
            <ac:picMk id="9" creationId="{9587FEB9-1460-F3E4-229E-D320752D7A49}"/>
          </ac:picMkLst>
        </pc:picChg>
      </pc:sldChg>
      <pc:sldChg chg="add del">
        <pc:chgData name="Montecino, Diego" userId="a795c42d-832a-4dce-b1d8-09bac981a9d2" providerId="ADAL" clId="{5CCD123A-2720-2645-B0E2-132AB04B079D}" dt="2024-09-04T22:26:33.769" v="458" actId="2696"/>
        <pc:sldMkLst>
          <pc:docMk/>
          <pc:sldMk cId="3997835370" sldId="359"/>
        </pc:sldMkLst>
      </pc:sldChg>
    </pc:docChg>
  </pc:docChgLst>
  <pc:docChgLst>
    <pc:chgData name="Montecino, Diego" userId="a795c42d-832a-4dce-b1d8-09bac981a9d2" providerId="ADAL" clId="{503CE5C0-5584-8E4D-90D2-6265A9694CB5}"/>
    <pc:docChg chg="undo custSel addSld delSld modSld sldOrd">
      <pc:chgData name="Montecino, Diego" userId="a795c42d-832a-4dce-b1d8-09bac981a9d2" providerId="ADAL" clId="{503CE5C0-5584-8E4D-90D2-6265A9694CB5}" dt="2024-07-31T20:06:26.023" v="1316" actId="14826"/>
      <pc:docMkLst>
        <pc:docMk/>
      </pc:docMkLst>
      <pc:sldChg chg="addSp delSp modSp del mod ord">
        <pc:chgData name="Montecino, Diego" userId="a795c42d-832a-4dce-b1d8-09bac981a9d2" providerId="ADAL" clId="{503CE5C0-5584-8E4D-90D2-6265A9694CB5}" dt="2024-07-29T20:38:16.583" v="1040" actId="2696"/>
        <pc:sldMkLst>
          <pc:docMk/>
          <pc:sldMk cId="406873583" sldId="256"/>
        </pc:sldMkLst>
        <pc:spChg chg="del">
          <ac:chgData name="Montecino, Diego" userId="a795c42d-832a-4dce-b1d8-09bac981a9d2" providerId="ADAL" clId="{503CE5C0-5584-8E4D-90D2-6265A9694CB5}" dt="2024-07-29T20:25:40.216" v="1028" actId="478"/>
          <ac:spMkLst>
            <pc:docMk/>
            <pc:sldMk cId="406873583" sldId="256"/>
            <ac:spMk id="18" creationId="{959F1E8C-3B87-89EB-879D-FDE332D168A7}"/>
          </ac:spMkLst>
        </pc:spChg>
        <pc:spChg chg="del">
          <ac:chgData name="Montecino, Diego" userId="a795c42d-832a-4dce-b1d8-09bac981a9d2" providerId="ADAL" clId="{503CE5C0-5584-8E4D-90D2-6265A9694CB5}" dt="2024-07-29T20:25:40.216" v="1028" actId="478"/>
          <ac:spMkLst>
            <pc:docMk/>
            <pc:sldMk cId="406873583" sldId="256"/>
            <ac:spMk id="19" creationId="{FAFB02C3-3B48-11A4-773E-7C253A376B12}"/>
          </ac:spMkLst>
        </pc:spChg>
        <pc:graphicFrameChg chg="del">
          <ac:chgData name="Montecino, Diego" userId="a795c42d-832a-4dce-b1d8-09bac981a9d2" providerId="ADAL" clId="{503CE5C0-5584-8E4D-90D2-6265A9694CB5}" dt="2024-07-29T20:25:40.216" v="1028" actId="478"/>
          <ac:graphicFrameMkLst>
            <pc:docMk/>
            <pc:sldMk cId="406873583" sldId="256"/>
            <ac:graphicFrameMk id="13" creationId="{486164FA-8F27-3BDB-9E48-7BE714656409}"/>
          </ac:graphicFrameMkLst>
        </pc:graphicFrameChg>
        <pc:graphicFrameChg chg="del">
          <ac:chgData name="Montecino, Diego" userId="a795c42d-832a-4dce-b1d8-09bac981a9d2" providerId="ADAL" clId="{503CE5C0-5584-8E4D-90D2-6265A9694CB5}" dt="2024-07-29T20:25:40.216" v="1028" actId="478"/>
          <ac:graphicFrameMkLst>
            <pc:docMk/>
            <pc:sldMk cId="406873583" sldId="256"/>
            <ac:graphicFrameMk id="15" creationId="{D5DD1CB9-C554-BD92-74E0-F014F69AC0A2}"/>
          </ac:graphicFrameMkLst>
        </pc:graphicFrameChg>
        <pc:picChg chg="add del mod">
          <ac:chgData name="Montecino, Diego" userId="a795c42d-832a-4dce-b1d8-09bac981a9d2" providerId="ADAL" clId="{503CE5C0-5584-8E4D-90D2-6265A9694CB5}" dt="2024-07-29T20:38:13.016" v="1039" actId="478"/>
          <ac:picMkLst>
            <pc:docMk/>
            <pc:sldMk cId="406873583" sldId="256"/>
            <ac:picMk id="3" creationId="{F3660362-7C56-2EC3-87E6-5C81DA83A06D}"/>
          </ac:picMkLst>
        </pc:picChg>
      </pc:sldChg>
      <pc:sldChg chg="delSp modSp mod">
        <pc:chgData name="Montecino, Diego" userId="a795c42d-832a-4dce-b1d8-09bac981a9d2" providerId="ADAL" clId="{503CE5C0-5584-8E4D-90D2-6265A9694CB5}" dt="2024-07-26T21:54:28.543" v="918" actId="14826"/>
        <pc:sldMkLst>
          <pc:docMk/>
          <pc:sldMk cId="2328961732" sldId="257"/>
        </pc:sldMkLst>
        <pc:spChg chg="del">
          <ac:chgData name="Montecino, Diego" userId="a795c42d-832a-4dce-b1d8-09bac981a9d2" providerId="ADAL" clId="{503CE5C0-5584-8E4D-90D2-6265A9694CB5}" dt="2024-07-26T21:43:42.837" v="915" actId="478"/>
          <ac:spMkLst>
            <pc:docMk/>
            <pc:sldMk cId="2328961732" sldId="257"/>
            <ac:spMk id="5" creationId="{07B8DDBE-8396-19C7-0CD1-50EA6B27178D}"/>
          </ac:spMkLst>
        </pc:spChg>
        <pc:picChg chg="mod">
          <ac:chgData name="Montecino, Diego" userId="a795c42d-832a-4dce-b1d8-09bac981a9d2" providerId="ADAL" clId="{503CE5C0-5584-8E4D-90D2-6265A9694CB5}" dt="2024-07-26T21:54:28.543" v="918" actId="14826"/>
          <ac:picMkLst>
            <pc:docMk/>
            <pc:sldMk cId="2328961732" sldId="257"/>
            <ac:picMk id="4" creationId="{CE995BE1-032B-CCE5-1FA1-0778A9C1C2A1}"/>
          </ac:picMkLst>
        </pc:picChg>
      </pc:sldChg>
      <pc:sldChg chg="addSp modSp mod">
        <pc:chgData name="Montecino, Diego" userId="a795c42d-832a-4dce-b1d8-09bac981a9d2" providerId="ADAL" clId="{503CE5C0-5584-8E4D-90D2-6265A9694CB5}" dt="2024-07-29T20:43:00.948" v="1067" actId="14100"/>
        <pc:sldMkLst>
          <pc:docMk/>
          <pc:sldMk cId="1906627590" sldId="258"/>
        </pc:sldMkLst>
        <pc:spChg chg="add mod">
          <ac:chgData name="Montecino, Diego" userId="a795c42d-832a-4dce-b1d8-09bac981a9d2" providerId="ADAL" clId="{503CE5C0-5584-8E4D-90D2-6265A9694CB5}" dt="2024-07-29T20:42:13.122" v="1051" actId="1582"/>
          <ac:spMkLst>
            <pc:docMk/>
            <pc:sldMk cId="1906627590" sldId="258"/>
            <ac:spMk id="2" creationId="{03B1A8F5-1061-F8E8-2708-A8F3F195DB69}"/>
          </ac:spMkLst>
        </pc:spChg>
        <pc:spChg chg="mod">
          <ac:chgData name="Montecino, Diego" userId="a795c42d-832a-4dce-b1d8-09bac981a9d2" providerId="ADAL" clId="{503CE5C0-5584-8E4D-90D2-6265A9694CB5}" dt="2024-07-29T20:40:27.930" v="1042" actId="1076"/>
          <ac:spMkLst>
            <pc:docMk/>
            <pc:sldMk cId="1906627590" sldId="258"/>
            <ac:spMk id="6" creationId="{B6DA38FC-3644-CF7A-2525-9ECEB9E55355}"/>
          </ac:spMkLst>
        </pc:spChg>
        <pc:spChg chg="add mod">
          <ac:chgData name="Montecino, Diego" userId="a795c42d-832a-4dce-b1d8-09bac981a9d2" providerId="ADAL" clId="{503CE5C0-5584-8E4D-90D2-6265A9694CB5}" dt="2024-07-29T20:43:00.948" v="1067" actId="14100"/>
          <ac:spMkLst>
            <pc:docMk/>
            <pc:sldMk cId="1906627590" sldId="258"/>
            <ac:spMk id="9" creationId="{3EFB8C8B-C517-2B3D-1FCA-B23EE5B956BE}"/>
          </ac:spMkLst>
        </pc:spChg>
        <pc:picChg chg="add mod">
          <ac:chgData name="Montecino, Diego" userId="a795c42d-832a-4dce-b1d8-09bac981a9d2" providerId="ADAL" clId="{503CE5C0-5584-8E4D-90D2-6265A9694CB5}" dt="2024-07-29T20:42:51.284" v="1063" actId="208"/>
          <ac:picMkLst>
            <pc:docMk/>
            <pc:sldMk cId="1906627590" sldId="258"/>
            <ac:picMk id="4" creationId="{4F2548AC-21C7-2F8D-4DDE-4F605221E20D}"/>
          </ac:picMkLst>
        </pc:picChg>
        <pc:picChg chg="mod">
          <ac:chgData name="Montecino, Diego" userId="a795c42d-832a-4dce-b1d8-09bac981a9d2" providerId="ADAL" clId="{503CE5C0-5584-8E4D-90D2-6265A9694CB5}" dt="2024-07-29T20:42:20.623" v="1052" actId="208"/>
          <ac:picMkLst>
            <pc:docMk/>
            <pc:sldMk cId="1906627590" sldId="258"/>
            <ac:picMk id="5" creationId="{D3915BAE-0D35-16D7-32F5-991E534E7524}"/>
          </ac:picMkLst>
        </pc:picChg>
        <pc:picChg chg="add mod">
          <ac:chgData name="Montecino, Diego" userId="a795c42d-832a-4dce-b1d8-09bac981a9d2" providerId="ADAL" clId="{503CE5C0-5584-8E4D-90D2-6265A9694CB5}" dt="2024-07-29T20:42:52.725" v="1064" actId="208"/>
          <ac:picMkLst>
            <pc:docMk/>
            <pc:sldMk cId="1906627590" sldId="258"/>
            <ac:picMk id="8" creationId="{6B8B3E7A-2125-44C2-2929-3FD9B91A4291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9T20:24:39.131" v="1024" actId="5736"/>
        <pc:sldMkLst>
          <pc:docMk/>
          <pc:sldMk cId="2997055706" sldId="266"/>
        </pc:sldMkLst>
        <pc:spChg chg="del">
          <ac:chgData name="Montecino, Diego" userId="a795c42d-832a-4dce-b1d8-09bac981a9d2" providerId="ADAL" clId="{503CE5C0-5584-8E4D-90D2-6265A9694CB5}" dt="2024-07-26T19:06:42.716" v="4" actId="478"/>
          <ac:spMkLst>
            <pc:docMk/>
            <pc:sldMk cId="2997055706" sldId="266"/>
            <ac:spMk id="2" creationId="{B6179CD3-AF41-632B-7C9D-4D7A35954A01}"/>
          </ac:spMkLst>
        </pc:spChg>
        <pc:spChg chg="del">
          <ac:chgData name="Montecino, Diego" userId="a795c42d-832a-4dce-b1d8-09bac981a9d2" providerId="ADAL" clId="{503CE5C0-5584-8E4D-90D2-6265A9694CB5}" dt="2024-07-26T19:06:43.847" v="5" actId="478"/>
          <ac:spMkLst>
            <pc:docMk/>
            <pc:sldMk cId="2997055706" sldId="266"/>
            <ac:spMk id="3" creationId="{7113D269-5B01-9214-212C-3D0EA782F16C}"/>
          </ac:spMkLst>
        </pc:spChg>
        <pc:graphicFrameChg chg="add mod">
          <ac:chgData name="Montecino, Diego" userId="a795c42d-832a-4dce-b1d8-09bac981a9d2" providerId="ADAL" clId="{503CE5C0-5584-8E4D-90D2-6265A9694CB5}" dt="2024-07-26T19:06:41.053" v="3"/>
          <ac:graphicFrameMkLst>
            <pc:docMk/>
            <pc:sldMk cId="2997055706" sldId="266"/>
            <ac:graphicFrameMk id="4" creationId="{FEFBFABE-E3F0-0D9F-9177-E86065ACAC6D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9T20:24:39.131" v="1024" actId="5736"/>
          <ac:graphicFrameMkLst>
            <pc:docMk/>
            <pc:sldMk cId="2997055706" sldId="266"/>
            <ac:graphicFrameMk id="5" creationId="{CB669A41-DC1A-F65B-639B-BA3ACDAE0350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29T20:24:55.175" v="1025" actId="5736"/>
        <pc:sldMkLst>
          <pc:docMk/>
          <pc:sldMk cId="2742295202" sldId="267"/>
        </pc:sldMkLst>
        <pc:spChg chg="add mod">
          <ac:chgData name="Montecino, Diego" userId="a795c42d-832a-4dce-b1d8-09bac981a9d2" providerId="ADAL" clId="{503CE5C0-5584-8E4D-90D2-6265A9694CB5}" dt="2024-07-26T19:07:09.915" v="10"/>
          <ac:spMkLst>
            <pc:docMk/>
            <pc:sldMk cId="2742295202" sldId="267"/>
            <ac:spMk id="3" creationId="{F1FF749E-AFEE-D397-FBBF-B48D26031A12}"/>
          </ac:spMkLst>
        </pc:spChg>
        <pc:spChg chg="add mod">
          <ac:chgData name="Montecino, Diego" userId="a795c42d-832a-4dce-b1d8-09bac981a9d2" providerId="ADAL" clId="{503CE5C0-5584-8E4D-90D2-6265A9694CB5}" dt="2024-07-26T19:07:09.915" v="10"/>
          <ac:spMkLst>
            <pc:docMk/>
            <pc:sldMk cId="2742295202" sldId="267"/>
            <ac:spMk id="4" creationId="{FA563877-2855-168C-D6B6-9B02E5B6B561}"/>
          </ac:spMkLst>
        </pc:spChg>
        <pc:grpChg chg="add mod">
          <ac:chgData name="Montecino, Diego" userId="a795c42d-832a-4dce-b1d8-09bac981a9d2" providerId="ADAL" clId="{503CE5C0-5584-8E4D-90D2-6265A9694CB5}" dt="2024-07-26T19:07:09.915" v="10"/>
          <ac:grpSpMkLst>
            <pc:docMk/>
            <pc:sldMk cId="2742295202" sldId="267"/>
            <ac:grpSpMk id="2" creationId="{8E2CB99B-0963-77DD-8EC8-2CC0CF7A90D7}"/>
          </ac:grpSpMkLst>
        </pc:grpChg>
        <pc:graphicFrameChg chg="del">
          <ac:chgData name="Montecino, Diego" userId="a795c42d-832a-4dce-b1d8-09bac981a9d2" providerId="ADAL" clId="{503CE5C0-5584-8E4D-90D2-6265A9694CB5}" dt="2024-07-26T19:07:01.179" v="8" actId="478"/>
          <ac:graphicFrameMkLst>
            <pc:docMk/>
            <pc:sldMk cId="2742295202" sldId="267"/>
            <ac:graphicFrameMk id="5" creationId="{CB669A41-DC1A-F65B-639B-BA3ACDAE0350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9T20:24:55.175" v="1025" actId="5736"/>
          <ac:graphicFrameMkLst>
            <pc:docMk/>
            <pc:sldMk cId="2742295202" sldId="267"/>
            <ac:graphicFrameMk id="6" creationId="{63124DEE-302E-93D6-C727-32C67DB1D7FC}"/>
          </ac:graphicFrameMkLst>
        </pc:graphicFrameChg>
      </pc:sldChg>
      <pc:sldChg chg="delSp new del mod">
        <pc:chgData name="Montecino, Diego" userId="a795c42d-832a-4dce-b1d8-09bac981a9d2" providerId="ADAL" clId="{503CE5C0-5584-8E4D-90D2-6265A9694CB5}" dt="2024-07-26T19:07:43.360" v="16" actId="2696"/>
        <pc:sldMkLst>
          <pc:docMk/>
          <pc:sldMk cId="3787090304" sldId="268"/>
        </pc:sldMkLst>
        <pc:spChg chg="del">
          <ac:chgData name="Montecino, Diego" userId="a795c42d-832a-4dce-b1d8-09bac981a9d2" providerId="ADAL" clId="{503CE5C0-5584-8E4D-90D2-6265A9694CB5}" dt="2024-07-26T19:07:35.875" v="13" actId="478"/>
          <ac:spMkLst>
            <pc:docMk/>
            <pc:sldMk cId="3787090304" sldId="268"/>
            <ac:spMk id="2" creationId="{0691E243-7D55-357A-D23D-732BB2CF20E9}"/>
          </ac:spMkLst>
        </pc:spChg>
        <pc:spChg chg="del">
          <ac:chgData name="Montecino, Diego" userId="a795c42d-832a-4dce-b1d8-09bac981a9d2" providerId="ADAL" clId="{503CE5C0-5584-8E4D-90D2-6265A9694CB5}" dt="2024-07-26T19:07:37.337" v="14" actId="478"/>
          <ac:spMkLst>
            <pc:docMk/>
            <pc:sldMk cId="3787090304" sldId="268"/>
            <ac:spMk id="3" creationId="{0772FAA1-C5D2-BB7B-C937-0172BB2CF5F7}"/>
          </ac:spMkLst>
        </pc:spChg>
      </pc:sldChg>
      <pc:sldChg chg="modSp add">
        <pc:chgData name="Montecino, Diego" userId="a795c42d-832a-4dce-b1d8-09bac981a9d2" providerId="ADAL" clId="{503CE5C0-5584-8E4D-90D2-6265A9694CB5}" dt="2024-07-29T22:29:10.297" v="1106" actId="5736"/>
        <pc:sldMkLst>
          <pc:docMk/>
          <pc:sldMk cId="3767242865" sldId="269"/>
        </pc:sldMkLst>
        <pc:graphicFrameChg chg="mod">
          <ac:chgData name="Montecino, Diego" userId="a795c42d-832a-4dce-b1d8-09bac981a9d2" providerId="ADAL" clId="{503CE5C0-5584-8E4D-90D2-6265A9694CB5}" dt="2024-07-29T22:29:10.297" v="1106" actId="5736"/>
          <ac:graphicFrameMkLst>
            <pc:docMk/>
            <pc:sldMk cId="3767242865" sldId="269"/>
            <ac:graphicFrameMk id="5" creationId="{CB669A41-DC1A-F65B-639B-BA3ACDAE0350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29T22:30:04.009" v="1107" actId="5736"/>
        <pc:sldMkLst>
          <pc:docMk/>
          <pc:sldMk cId="1908414701" sldId="270"/>
        </pc:sldMkLst>
        <pc:graphicFrameChg chg="mod">
          <ac:chgData name="Montecino, Diego" userId="a795c42d-832a-4dce-b1d8-09bac981a9d2" providerId="ADAL" clId="{503CE5C0-5584-8E4D-90D2-6265A9694CB5}" dt="2024-07-29T22:30:04.009" v="1107" actId="5736"/>
          <ac:graphicFrameMkLst>
            <pc:docMk/>
            <pc:sldMk cId="1908414701" sldId="270"/>
            <ac:graphicFrameMk id="6" creationId="{63124DEE-302E-93D6-C727-32C67DB1D7FC}"/>
          </ac:graphicFrameMkLst>
        </pc:graphicFrameChg>
      </pc:sldChg>
      <pc:sldChg chg="addSp delSp modSp new add del mod">
        <pc:chgData name="Montecino, Diego" userId="a795c42d-832a-4dce-b1d8-09bac981a9d2" providerId="ADAL" clId="{503CE5C0-5584-8E4D-90D2-6265A9694CB5}" dt="2024-07-29T20:25:18.417" v="1026" actId="5736"/>
        <pc:sldMkLst>
          <pc:docMk/>
          <pc:sldMk cId="1329054333" sldId="271"/>
        </pc:sldMkLst>
        <pc:spChg chg="del">
          <ac:chgData name="Montecino, Diego" userId="a795c42d-832a-4dce-b1d8-09bac981a9d2" providerId="ADAL" clId="{503CE5C0-5584-8E4D-90D2-6265A9694CB5}" dt="2024-07-26T20:02:51.107" v="108" actId="478"/>
          <ac:spMkLst>
            <pc:docMk/>
            <pc:sldMk cId="1329054333" sldId="271"/>
            <ac:spMk id="2" creationId="{636C1629-5652-571D-4BFE-72F31F700099}"/>
          </ac:spMkLst>
        </pc:spChg>
        <pc:spChg chg="del">
          <ac:chgData name="Montecino, Diego" userId="a795c42d-832a-4dce-b1d8-09bac981a9d2" providerId="ADAL" clId="{503CE5C0-5584-8E4D-90D2-6265A9694CB5}" dt="2024-07-26T20:02:53.579" v="109" actId="478"/>
          <ac:spMkLst>
            <pc:docMk/>
            <pc:sldMk cId="1329054333" sldId="271"/>
            <ac:spMk id="3" creationId="{77C68C25-1917-ED1D-0D8F-97F42669E3C9}"/>
          </ac:spMkLst>
        </pc:spChg>
        <pc:graphicFrameChg chg="add mod">
          <ac:chgData name="Montecino, Diego" userId="a795c42d-832a-4dce-b1d8-09bac981a9d2" providerId="ADAL" clId="{503CE5C0-5584-8E4D-90D2-6265A9694CB5}" dt="2024-07-26T20:02:57.785" v="111"/>
          <ac:graphicFrameMkLst>
            <pc:docMk/>
            <pc:sldMk cId="1329054333" sldId="271"/>
            <ac:graphicFrameMk id="4" creationId="{768632D7-C79A-E342-962E-150EB8F4F9D3}"/>
          </ac:graphicFrameMkLst>
        </pc:graphicFrameChg>
        <pc:graphicFrameChg chg="add mod">
          <ac:chgData name="Montecino, Diego" userId="a795c42d-832a-4dce-b1d8-09bac981a9d2" providerId="ADAL" clId="{503CE5C0-5584-8E4D-90D2-6265A9694CB5}" dt="2024-07-29T20:25:18.417" v="1026" actId="5736"/>
          <ac:graphicFrameMkLst>
            <pc:docMk/>
            <pc:sldMk cId="1329054333" sldId="271"/>
            <ac:graphicFrameMk id="5" creationId="{768632D7-C79A-E342-962E-150EB8F4F9D3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29T22:30:47.421" v="1108" actId="5736"/>
        <pc:sldMkLst>
          <pc:docMk/>
          <pc:sldMk cId="1753285482" sldId="272"/>
        </pc:sldMkLst>
        <pc:graphicFrameChg chg="mod">
          <ac:chgData name="Montecino, Diego" userId="a795c42d-832a-4dce-b1d8-09bac981a9d2" providerId="ADAL" clId="{503CE5C0-5584-8E4D-90D2-6265A9694CB5}" dt="2024-07-29T22:30:47.421" v="1108" actId="5736"/>
          <ac:graphicFrameMkLst>
            <pc:docMk/>
            <pc:sldMk cId="1753285482" sldId="272"/>
            <ac:graphicFrameMk id="5" creationId="{768632D7-C79A-E342-962E-150EB8F4F9D3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29T22:32:40.927" v="1116" actId="5736"/>
        <pc:sldMkLst>
          <pc:docMk/>
          <pc:sldMk cId="2460407865" sldId="273"/>
        </pc:sldMkLst>
        <pc:spChg chg="add del">
          <ac:chgData name="Montecino, Diego" userId="a795c42d-832a-4dce-b1d8-09bac981a9d2" providerId="ADAL" clId="{503CE5C0-5584-8E4D-90D2-6265A9694CB5}" dt="2024-07-26T21:41:52.881" v="912" actId="22"/>
          <ac:spMkLst>
            <pc:docMk/>
            <pc:sldMk cId="2460407865" sldId="273"/>
            <ac:spMk id="3" creationId="{E51E97EC-DDCA-4355-0F49-8C78441F0BFE}"/>
          </ac:spMkLst>
        </pc:spChg>
        <pc:spChg chg="mod">
          <ac:chgData name="Montecino, Diego" userId="a795c42d-832a-4dce-b1d8-09bac981a9d2" providerId="ADAL" clId="{503CE5C0-5584-8E4D-90D2-6265A9694CB5}" dt="2024-07-29T22:32:40.927" v="1116" actId="5736"/>
          <ac:spMkLst>
            <pc:docMk/>
            <pc:sldMk cId="2460407865" sldId="273"/>
            <ac:spMk id="18" creationId="{959F1E8C-3B87-89EB-879D-FDE332D168A7}"/>
          </ac:spMkLst>
        </pc:spChg>
        <pc:spChg chg="mod">
          <ac:chgData name="Montecino, Diego" userId="a795c42d-832a-4dce-b1d8-09bac981a9d2" providerId="ADAL" clId="{503CE5C0-5584-8E4D-90D2-6265A9694CB5}" dt="2024-07-29T22:32:40.927" v="1116" actId="5736"/>
          <ac:spMkLst>
            <pc:docMk/>
            <pc:sldMk cId="2460407865" sldId="273"/>
            <ac:spMk id="19" creationId="{FAFB02C3-3B48-11A4-773E-7C253A376B12}"/>
          </ac:spMkLst>
        </pc:spChg>
        <pc:graphicFrameChg chg="mod">
          <ac:chgData name="Montecino, Diego" userId="a795c42d-832a-4dce-b1d8-09bac981a9d2" providerId="ADAL" clId="{503CE5C0-5584-8E4D-90D2-6265A9694CB5}" dt="2024-07-29T22:32:40.927" v="1116" actId="5736"/>
          <ac:graphicFrameMkLst>
            <pc:docMk/>
            <pc:sldMk cId="2460407865" sldId="273"/>
            <ac:graphicFrameMk id="13" creationId="{486164FA-8F27-3BDB-9E48-7BE714656409}"/>
          </ac:graphicFrameMkLst>
        </pc:graphicFrameChg>
        <pc:graphicFrameChg chg="mod">
          <ac:chgData name="Montecino, Diego" userId="a795c42d-832a-4dce-b1d8-09bac981a9d2" providerId="ADAL" clId="{503CE5C0-5584-8E4D-90D2-6265A9694CB5}" dt="2024-07-29T22:32:40.927" v="1116" actId="5736"/>
          <ac:graphicFrameMkLst>
            <pc:docMk/>
            <pc:sldMk cId="2460407865" sldId="273"/>
            <ac:graphicFrameMk id="15" creationId="{D5DD1CB9-C554-BD92-74E0-F014F69AC0A2}"/>
          </ac:graphicFrameMkLst>
        </pc:graphicFrameChg>
      </pc:sldChg>
      <pc:sldChg chg="delSp modSp add mod">
        <pc:chgData name="Montecino, Diego" userId="a795c42d-832a-4dce-b1d8-09bac981a9d2" providerId="ADAL" clId="{503CE5C0-5584-8E4D-90D2-6265A9694CB5}" dt="2024-07-29T22:32:55.542" v="1117" actId="208"/>
        <pc:sldMkLst>
          <pc:docMk/>
          <pc:sldMk cId="1182379680" sldId="274"/>
        </pc:sldMkLst>
        <pc:spChg chg="del">
          <ac:chgData name="Montecino, Diego" userId="a795c42d-832a-4dce-b1d8-09bac981a9d2" providerId="ADAL" clId="{503CE5C0-5584-8E4D-90D2-6265A9694CB5}" dt="2024-07-26T21:43:35.582" v="914" actId="478"/>
          <ac:spMkLst>
            <pc:docMk/>
            <pc:sldMk cId="1182379680" sldId="274"/>
            <ac:spMk id="5" creationId="{07B8DDBE-8396-19C7-0CD1-50EA6B27178D}"/>
          </ac:spMkLst>
        </pc:spChg>
        <pc:picChg chg="mod">
          <ac:chgData name="Montecino, Diego" userId="a795c42d-832a-4dce-b1d8-09bac981a9d2" providerId="ADAL" clId="{503CE5C0-5584-8E4D-90D2-6265A9694CB5}" dt="2024-07-29T22:32:55.542" v="1117" actId="208"/>
          <ac:picMkLst>
            <pc:docMk/>
            <pc:sldMk cId="1182379680" sldId="274"/>
            <ac:picMk id="4" creationId="{CE995BE1-032B-CCE5-1FA1-0778A9C1C2A1}"/>
          </ac:picMkLst>
        </pc:picChg>
        <pc:picChg chg="mod">
          <ac:chgData name="Montecino, Diego" userId="a795c42d-832a-4dce-b1d8-09bac981a9d2" providerId="ADAL" clId="{503CE5C0-5584-8E4D-90D2-6265A9694CB5}" dt="2024-07-26T21:49:33.756" v="916" actId="14826"/>
          <ac:picMkLst>
            <pc:docMk/>
            <pc:sldMk cId="1182379680" sldId="274"/>
            <ac:picMk id="9" creationId="{93C3E3F4-53D9-AF2D-1FFE-79074D66EEE7}"/>
          </ac:picMkLst>
        </pc:picChg>
      </pc:sldChg>
      <pc:sldChg chg="add del">
        <pc:chgData name="Montecino, Diego" userId="a795c42d-832a-4dce-b1d8-09bac981a9d2" providerId="ADAL" clId="{503CE5C0-5584-8E4D-90D2-6265A9694CB5}" dt="2024-07-26T21:41:44.593" v="910" actId="2890"/>
        <pc:sldMkLst>
          <pc:docMk/>
          <pc:sldMk cId="1679905890" sldId="274"/>
        </pc:sldMkLst>
      </pc:sldChg>
      <pc:sldChg chg="addSp delSp modSp add mod">
        <pc:chgData name="Montecino, Diego" userId="a795c42d-832a-4dce-b1d8-09bac981a9d2" providerId="ADAL" clId="{503CE5C0-5584-8E4D-90D2-6265A9694CB5}" dt="2024-07-29T22:37:08.951" v="1142"/>
        <pc:sldMkLst>
          <pc:docMk/>
          <pc:sldMk cId="3297740591" sldId="275"/>
        </pc:sldMkLst>
        <pc:spChg chg="mod">
          <ac:chgData name="Montecino, Diego" userId="a795c42d-832a-4dce-b1d8-09bac981a9d2" providerId="ADAL" clId="{503CE5C0-5584-8E4D-90D2-6265A9694CB5}" dt="2024-07-29T20:40:13.915" v="1041" actId="1076"/>
          <ac:spMkLst>
            <pc:docMk/>
            <pc:sldMk cId="3297740591" sldId="275"/>
            <ac:spMk id="6" creationId="{B6DA38FC-3644-CF7A-2525-9ECEB9E55355}"/>
          </ac:spMkLst>
        </pc:spChg>
        <pc:spChg chg="add mod">
          <ac:chgData name="Montecino, Diego" userId="a795c42d-832a-4dce-b1d8-09bac981a9d2" providerId="ADAL" clId="{503CE5C0-5584-8E4D-90D2-6265A9694CB5}" dt="2024-07-29T22:37:08.951" v="1142"/>
          <ac:spMkLst>
            <pc:docMk/>
            <pc:sldMk cId="3297740591" sldId="275"/>
            <ac:spMk id="12" creationId="{89F89DD1-173D-62EF-6487-681B49EE2794}"/>
          </ac:spMkLst>
        </pc:spChg>
        <pc:spChg chg="add mod">
          <ac:chgData name="Montecino, Diego" userId="a795c42d-832a-4dce-b1d8-09bac981a9d2" providerId="ADAL" clId="{503CE5C0-5584-8E4D-90D2-6265A9694CB5}" dt="2024-07-29T22:37:08.951" v="1142"/>
          <ac:spMkLst>
            <pc:docMk/>
            <pc:sldMk cId="3297740591" sldId="275"/>
            <ac:spMk id="13" creationId="{075B0AFF-2EA2-3A98-FF20-77F4829AB645}"/>
          </ac:spMkLst>
        </pc:spChg>
        <pc:picChg chg="add del mod">
          <ac:chgData name="Montecino, Diego" userId="a795c42d-832a-4dce-b1d8-09bac981a9d2" providerId="ADAL" clId="{503CE5C0-5584-8E4D-90D2-6265A9694CB5}" dt="2024-07-29T22:34:53.580" v="1122" actId="478"/>
          <ac:picMkLst>
            <pc:docMk/>
            <pc:sldMk cId="3297740591" sldId="275"/>
            <ac:picMk id="3" creationId="{D0EB9000-815D-857D-8D57-0DC339AFA1FA}"/>
          </ac:picMkLst>
        </pc:picChg>
        <pc:picChg chg="mod">
          <ac:chgData name="Montecino, Diego" userId="a795c42d-832a-4dce-b1d8-09bac981a9d2" providerId="ADAL" clId="{503CE5C0-5584-8E4D-90D2-6265A9694CB5}" dt="2024-07-29T22:33:57.163" v="1118" actId="208"/>
          <ac:picMkLst>
            <pc:docMk/>
            <pc:sldMk cId="3297740591" sldId="275"/>
            <ac:picMk id="5" creationId="{D3915BAE-0D35-16D7-32F5-991E534E7524}"/>
          </ac:picMkLst>
        </pc:picChg>
        <pc:picChg chg="add mod">
          <ac:chgData name="Montecino, Diego" userId="a795c42d-832a-4dce-b1d8-09bac981a9d2" providerId="ADAL" clId="{503CE5C0-5584-8E4D-90D2-6265A9694CB5}" dt="2024-07-29T22:36:40.794" v="1141" actId="208"/>
          <ac:picMkLst>
            <pc:docMk/>
            <pc:sldMk cId="3297740591" sldId="275"/>
            <ac:picMk id="7" creationId="{FE15F1F7-3B83-988F-D817-F485FB712D48}"/>
          </ac:picMkLst>
        </pc:picChg>
        <pc:picChg chg="add del mod">
          <ac:chgData name="Montecino, Diego" userId="a795c42d-832a-4dce-b1d8-09bac981a9d2" providerId="ADAL" clId="{503CE5C0-5584-8E4D-90D2-6265A9694CB5}" dt="2024-07-29T22:35:53.821" v="1133" actId="478"/>
          <ac:picMkLst>
            <pc:docMk/>
            <pc:sldMk cId="3297740591" sldId="275"/>
            <ac:picMk id="9" creationId="{32BDB61A-49C9-013A-37E3-757EACDA3C7C}"/>
          </ac:picMkLst>
        </pc:picChg>
        <pc:picChg chg="add mod">
          <ac:chgData name="Montecino, Diego" userId="a795c42d-832a-4dce-b1d8-09bac981a9d2" providerId="ADAL" clId="{503CE5C0-5584-8E4D-90D2-6265A9694CB5}" dt="2024-07-29T22:36:39.331" v="1140" actId="208"/>
          <ac:picMkLst>
            <pc:docMk/>
            <pc:sldMk cId="3297740591" sldId="275"/>
            <ac:picMk id="11" creationId="{AF4EDAC2-E9E7-F9DC-EEF4-5D397033E70D}"/>
          </ac:picMkLst>
        </pc:picChg>
      </pc:sldChg>
      <pc:sldChg chg="addSp delSp modSp new add del mod">
        <pc:chgData name="Montecino, Diego" userId="a795c42d-832a-4dce-b1d8-09bac981a9d2" providerId="ADAL" clId="{503CE5C0-5584-8E4D-90D2-6265A9694CB5}" dt="2024-07-29T20:46:11.939" v="1073" actId="14826"/>
        <pc:sldMkLst>
          <pc:docMk/>
          <pc:sldMk cId="2516708574" sldId="276"/>
        </pc:sldMkLst>
        <pc:spChg chg="del">
          <ac:chgData name="Montecino, Diego" userId="a795c42d-832a-4dce-b1d8-09bac981a9d2" providerId="ADAL" clId="{503CE5C0-5584-8E4D-90D2-6265A9694CB5}" dt="2024-07-26T23:29:35.566" v="922" actId="478"/>
          <ac:spMkLst>
            <pc:docMk/>
            <pc:sldMk cId="2516708574" sldId="276"/>
            <ac:spMk id="2" creationId="{6CFC9E16-C287-ECA9-5432-D13909340543}"/>
          </ac:spMkLst>
        </pc:spChg>
        <pc:spChg chg="del">
          <ac:chgData name="Montecino, Diego" userId="a795c42d-832a-4dce-b1d8-09bac981a9d2" providerId="ADAL" clId="{503CE5C0-5584-8E4D-90D2-6265A9694CB5}" dt="2024-07-26T23:29:36.997" v="923" actId="478"/>
          <ac:spMkLst>
            <pc:docMk/>
            <pc:sldMk cId="2516708574" sldId="276"/>
            <ac:spMk id="3" creationId="{609D057A-B23B-2BF8-F6C8-8AEBC7A4D1EA}"/>
          </ac:spMkLst>
        </pc:spChg>
        <pc:spChg chg="add del mod">
          <ac:chgData name="Montecino, Diego" userId="a795c42d-832a-4dce-b1d8-09bac981a9d2" providerId="ADAL" clId="{503CE5C0-5584-8E4D-90D2-6265A9694CB5}" dt="2024-07-29T20:45:40.971" v="1070" actId="478"/>
          <ac:spMkLst>
            <pc:docMk/>
            <pc:sldMk cId="2516708574" sldId="276"/>
            <ac:spMk id="6" creationId="{1FD03348-DA3B-0EA9-FCE7-50C766C7A736}"/>
          </ac:spMkLst>
        </pc:spChg>
        <pc:spChg chg="add del mod">
          <ac:chgData name="Montecino, Diego" userId="a795c42d-832a-4dce-b1d8-09bac981a9d2" providerId="ADAL" clId="{503CE5C0-5584-8E4D-90D2-6265A9694CB5}" dt="2024-07-29T20:45:40.971" v="1070" actId="478"/>
          <ac:spMkLst>
            <pc:docMk/>
            <pc:sldMk cId="2516708574" sldId="276"/>
            <ac:spMk id="7" creationId="{31F6E98E-D239-5A09-F1B6-B1ECF956C2C6}"/>
          </ac:spMkLst>
        </pc:spChg>
        <pc:picChg chg="add del mod">
          <ac:chgData name="Montecino, Diego" userId="a795c42d-832a-4dce-b1d8-09bac981a9d2" providerId="ADAL" clId="{503CE5C0-5584-8E4D-90D2-6265A9694CB5}" dt="2024-07-29T20:46:11.939" v="1073" actId="14826"/>
          <ac:picMkLst>
            <pc:docMk/>
            <pc:sldMk cId="2516708574" sldId="276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29T22:38:31.133" v="1143" actId="208"/>
        <pc:sldMkLst>
          <pc:docMk/>
          <pc:sldMk cId="1875105714" sldId="277"/>
        </pc:sldMkLst>
        <pc:picChg chg="mod">
          <ac:chgData name="Montecino, Diego" userId="a795c42d-832a-4dce-b1d8-09bac981a9d2" providerId="ADAL" clId="{503CE5C0-5584-8E4D-90D2-6265A9694CB5}" dt="2024-07-29T22:38:31.133" v="1143" actId="208"/>
          <ac:picMkLst>
            <pc:docMk/>
            <pc:sldMk cId="1875105714" sldId="277"/>
            <ac:picMk id="5" creationId="{F5A8724E-1111-DB8C-11D7-F2B8FFB410AB}"/>
          </ac:picMkLst>
        </pc:picChg>
      </pc:sldChg>
      <pc:sldChg chg="delSp modSp add mod">
        <pc:chgData name="Montecino, Diego" userId="a795c42d-832a-4dce-b1d8-09bac981a9d2" providerId="ADAL" clId="{503CE5C0-5584-8E4D-90D2-6265A9694CB5}" dt="2024-07-29T22:42:08.752" v="1144" actId="208"/>
        <pc:sldMkLst>
          <pc:docMk/>
          <pc:sldMk cId="2064353640" sldId="278"/>
        </pc:sldMkLst>
        <pc:spChg chg="mod">
          <ac:chgData name="Montecino, Diego" userId="a795c42d-832a-4dce-b1d8-09bac981a9d2" providerId="ADAL" clId="{503CE5C0-5584-8E4D-90D2-6265A9694CB5}" dt="2024-07-26T23:38:24.031" v="944" actId="1076"/>
          <ac:spMkLst>
            <pc:docMk/>
            <pc:sldMk cId="2064353640" sldId="278"/>
            <ac:spMk id="6" creationId="{1FD03348-DA3B-0EA9-FCE7-50C766C7A736}"/>
          </ac:spMkLst>
        </pc:spChg>
        <pc:spChg chg="del">
          <ac:chgData name="Montecino, Diego" userId="a795c42d-832a-4dce-b1d8-09bac981a9d2" providerId="ADAL" clId="{503CE5C0-5584-8E4D-90D2-6265A9694CB5}" dt="2024-07-26T23:38:26.564" v="945" actId="478"/>
          <ac:spMkLst>
            <pc:docMk/>
            <pc:sldMk cId="2064353640" sldId="278"/>
            <ac:spMk id="7" creationId="{31F6E98E-D239-5A09-F1B6-B1ECF956C2C6}"/>
          </ac:spMkLst>
        </pc:spChg>
        <pc:picChg chg="mod">
          <ac:chgData name="Montecino, Diego" userId="a795c42d-832a-4dce-b1d8-09bac981a9d2" providerId="ADAL" clId="{503CE5C0-5584-8E4D-90D2-6265A9694CB5}" dt="2024-07-29T22:42:08.752" v="1144" actId="208"/>
          <ac:picMkLst>
            <pc:docMk/>
            <pc:sldMk cId="2064353640" sldId="278"/>
            <ac:picMk id="5" creationId="{F5A8724E-1111-DB8C-11D7-F2B8FFB410AB}"/>
          </ac:picMkLst>
        </pc:picChg>
      </pc:sldChg>
      <pc:sldChg chg="addSp delSp modSp add mod">
        <pc:chgData name="Montecino, Diego" userId="a795c42d-832a-4dce-b1d8-09bac981a9d2" providerId="ADAL" clId="{503CE5C0-5584-8E4D-90D2-6265A9694CB5}" dt="2024-07-29T22:42:45.745" v="1145" actId="208"/>
        <pc:sldMkLst>
          <pc:docMk/>
          <pc:sldMk cId="2832402467" sldId="279"/>
        </pc:sldMkLst>
        <pc:spChg chg="add mod">
          <ac:chgData name="Montecino, Diego" userId="a795c42d-832a-4dce-b1d8-09bac981a9d2" providerId="ADAL" clId="{503CE5C0-5584-8E4D-90D2-6265A9694CB5}" dt="2024-07-26T23:45:51.491" v="950" actId="208"/>
          <ac:spMkLst>
            <pc:docMk/>
            <pc:sldMk cId="2832402467" sldId="279"/>
            <ac:spMk id="2" creationId="{85683590-3234-0FDE-CFD8-337D1CE19817}"/>
          </ac:spMkLst>
        </pc:spChg>
        <pc:spChg chg="del">
          <ac:chgData name="Montecino, Diego" userId="a795c42d-832a-4dce-b1d8-09bac981a9d2" providerId="ADAL" clId="{503CE5C0-5584-8E4D-90D2-6265A9694CB5}" dt="2024-07-26T23:45:39.441" v="947" actId="478"/>
          <ac:spMkLst>
            <pc:docMk/>
            <pc:sldMk cId="2832402467" sldId="279"/>
            <ac:spMk id="6" creationId="{1FD03348-DA3B-0EA9-FCE7-50C766C7A736}"/>
          </ac:spMkLst>
        </pc:spChg>
        <pc:picChg chg="mod">
          <ac:chgData name="Montecino, Diego" userId="a795c42d-832a-4dce-b1d8-09bac981a9d2" providerId="ADAL" clId="{503CE5C0-5584-8E4D-90D2-6265A9694CB5}" dt="2024-07-29T22:42:45.745" v="1145" actId="208"/>
          <ac:picMkLst>
            <pc:docMk/>
            <pc:sldMk cId="2832402467" sldId="279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29T22:43:24.304" v="1146" actId="208"/>
        <pc:sldMkLst>
          <pc:docMk/>
          <pc:sldMk cId="3321134062" sldId="280"/>
        </pc:sldMkLst>
        <pc:spChg chg="mod">
          <ac:chgData name="Montecino, Diego" userId="a795c42d-832a-4dce-b1d8-09bac981a9d2" providerId="ADAL" clId="{503CE5C0-5584-8E4D-90D2-6265A9694CB5}" dt="2024-07-26T23:50:59.592" v="957" actId="14100"/>
          <ac:spMkLst>
            <pc:docMk/>
            <pc:sldMk cId="3321134062" sldId="280"/>
            <ac:spMk id="2" creationId="{85683590-3234-0FDE-CFD8-337D1CE19817}"/>
          </ac:spMkLst>
        </pc:spChg>
        <pc:picChg chg="mod">
          <ac:chgData name="Montecino, Diego" userId="a795c42d-832a-4dce-b1d8-09bac981a9d2" providerId="ADAL" clId="{503CE5C0-5584-8E4D-90D2-6265A9694CB5}" dt="2024-07-29T22:43:24.304" v="1146" actId="208"/>
          <ac:picMkLst>
            <pc:docMk/>
            <pc:sldMk cId="3321134062" sldId="280"/>
            <ac:picMk id="5" creationId="{F5A8724E-1111-DB8C-11D7-F2B8FFB410AB}"/>
          </ac:picMkLst>
        </pc:picChg>
      </pc:sldChg>
      <pc:sldChg chg="modSp add mod ord">
        <pc:chgData name="Montecino, Diego" userId="a795c42d-832a-4dce-b1d8-09bac981a9d2" providerId="ADAL" clId="{503CE5C0-5584-8E4D-90D2-6265A9694CB5}" dt="2024-07-27T00:02:41.496" v="969" actId="14826"/>
        <pc:sldMkLst>
          <pc:docMk/>
          <pc:sldMk cId="3910815829" sldId="281"/>
        </pc:sldMkLst>
        <pc:spChg chg="mod">
          <ac:chgData name="Montecino, Diego" userId="a795c42d-832a-4dce-b1d8-09bac981a9d2" providerId="ADAL" clId="{503CE5C0-5584-8E4D-90D2-6265A9694CB5}" dt="2024-07-27T00:02:31.670" v="968" actId="1076"/>
          <ac:spMkLst>
            <pc:docMk/>
            <pc:sldMk cId="3910815829" sldId="281"/>
            <ac:spMk id="11" creationId="{5EB7F163-531B-8CBE-297B-82001BB51B92}"/>
          </ac:spMkLst>
        </pc:spChg>
        <pc:picChg chg="mod">
          <ac:chgData name="Montecino, Diego" userId="a795c42d-832a-4dce-b1d8-09bac981a9d2" providerId="ADAL" clId="{503CE5C0-5584-8E4D-90D2-6265A9694CB5}" dt="2024-07-27T00:02:41.496" v="969" actId="14826"/>
          <ac:picMkLst>
            <pc:docMk/>
            <pc:sldMk cId="3910815829" sldId="281"/>
            <ac:picMk id="4" creationId="{FB1D85EC-8E2A-DACB-7F3C-BDDD8839015E}"/>
          </ac:picMkLst>
        </pc:picChg>
        <pc:picChg chg="mod">
          <ac:chgData name="Montecino, Diego" userId="a795c42d-832a-4dce-b1d8-09bac981a9d2" providerId="ADAL" clId="{503CE5C0-5584-8E4D-90D2-6265A9694CB5}" dt="2024-07-27T00:02:25.029" v="967" actId="1076"/>
          <ac:picMkLst>
            <pc:docMk/>
            <pc:sldMk cId="3910815829" sldId="281"/>
            <ac:picMk id="10" creationId="{5BB8E8B1-C1A1-1100-5BDA-D4A746B7CFB7}"/>
          </ac:picMkLst>
        </pc:picChg>
        <pc:picChg chg="mod">
          <ac:chgData name="Montecino, Diego" userId="a795c42d-832a-4dce-b1d8-09bac981a9d2" providerId="ADAL" clId="{503CE5C0-5584-8E4D-90D2-6265A9694CB5}" dt="2024-07-27T00:02:04.290" v="964" actId="14826"/>
          <ac:picMkLst>
            <pc:docMk/>
            <pc:sldMk cId="3910815829" sldId="281"/>
            <ac:picMk id="12" creationId="{B3280B2B-682C-1A85-5063-48665AA36CF4}"/>
          </ac:picMkLst>
        </pc:picChg>
      </pc:sldChg>
      <pc:sldChg chg="modSp add ord">
        <pc:chgData name="Montecino, Diego" userId="a795c42d-832a-4dce-b1d8-09bac981a9d2" providerId="ADAL" clId="{503CE5C0-5584-8E4D-90D2-6265A9694CB5}" dt="2024-07-27T01:31:55.473" v="975" actId="14826"/>
        <pc:sldMkLst>
          <pc:docMk/>
          <pc:sldMk cId="1261828354" sldId="282"/>
        </pc:sldMkLst>
        <pc:picChg chg="mod">
          <ac:chgData name="Montecino, Diego" userId="a795c42d-832a-4dce-b1d8-09bac981a9d2" providerId="ADAL" clId="{503CE5C0-5584-8E4D-90D2-6265A9694CB5}" dt="2024-07-27T01:31:36.102" v="973" actId="14826"/>
          <ac:picMkLst>
            <pc:docMk/>
            <pc:sldMk cId="1261828354" sldId="282"/>
            <ac:picMk id="2" creationId="{403044AB-4109-E892-BD24-6F68A706D065}"/>
          </ac:picMkLst>
        </pc:picChg>
        <pc:picChg chg="mod">
          <ac:chgData name="Montecino, Diego" userId="a795c42d-832a-4dce-b1d8-09bac981a9d2" providerId="ADAL" clId="{503CE5C0-5584-8E4D-90D2-6265A9694CB5}" dt="2024-07-27T01:31:25.793" v="972" actId="14826"/>
          <ac:picMkLst>
            <pc:docMk/>
            <pc:sldMk cId="1261828354" sldId="282"/>
            <ac:picMk id="3" creationId="{0DC9411C-338B-784D-E5FD-556CC5E6F4EC}"/>
          </ac:picMkLst>
        </pc:picChg>
        <pc:picChg chg="mod">
          <ac:chgData name="Montecino, Diego" userId="a795c42d-832a-4dce-b1d8-09bac981a9d2" providerId="ADAL" clId="{503CE5C0-5584-8E4D-90D2-6265A9694CB5}" dt="2024-07-27T01:31:48.545" v="974" actId="14826"/>
          <ac:picMkLst>
            <pc:docMk/>
            <pc:sldMk cId="1261828354" sldId="282"/>
            <ac:picMk id="6" creationId="{6C1EBBBF-D7B2-6788-8B77-5BF515A0F016}"/>
          </ac:picMkLst>
        </pc:picChg>
        <pc:picChg chg="mod">
          <ac:chgData name="Montecino, Diego" userId="a795c42d-832a-4dce-b1d8-09bac981a9d2" providerId="ADAL" clId="{503CE5C0-5584-8E4D-90D2-6265A9694CB5}" dt="2024-07-27T01:31:55.473" v="975" actId="14826"/>
          <ac:picMkLst>
            <pc:docMk/>
            <pc:sldMk cId="1261828354" sldId="282"/>
            <ac:picMk id="8" creationId="{5D236CCC-D896-09AE-B281-94008C282CEE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9T22:45:10.105" v="1147" actId="208"/>
        <pc:sldMkLst>
          <pc:docMk/>
          <pc:sldMk cId="389081256" sldId="283"/>
        </pc:sldMkLst>
        <pc:spChg chg="mod">
          <ac:chgData name="Montecino, Diego" userId="a795c42d-832a-4dce-b1d8-09bac981a9d2" providerId="ADAL" clId="{503CE5C0-5584-8E4D-90D2-6265A9694CB5}" dt="2024-07-27T01:37:34.914" v="988" actId="14100"/>
          <ac:spMkLst>
            <pc:docMk/>
            <pc:sldMk cId="389081256" sldId="283"/>
            <ac:spMk id="2" creationId="{A432CB8D-6DB7-583A-91A9-B11965E90BCA}"/>
          </ac:spMkLst>
        </pc:spChg>
        <pc:spChg chg="del">
          <ac:chgData name="Montecino, Diego" userId="a795c42d-832a-4dce-b1d8-09bac981a9d2" providerId="ADAL" clId="{503CE5C0-5584-8E4D-90D2-6265A9694CB5}" dt="2024-07-27T01:36:59.158" v="977" actId="931"/>
          <ac:spMkLst>
            <pc:docMk/>
            <pc:sldMk cId="389081256" sldId="283"/>
            <ac:spMk id="3" creationId="{A0F3152A-1EB4-3B92-331C-0E7AA5766EC4}"/>
          </ac:spMkLst>
        </pc:spChg>
        <pc:spChg chg="add mod">
          <ac:chgData name="Montecino, Diego" userId="a795c42d-832a-4dce-b1d8-09bac981a9d2" providerId="ADAL" clId="{503CE5C0-5584-8E4D-90D2-6265A9694CB5}" dt="2024-07-27T01:37:34.914" v="988" actId="14100"/>
          <ac:spMkLst>
            <pc:docMk/>
            <pc:sldMk cId="389081256" sldId="283"/>
            <ac:spMk id="6" creationId="{38327031-8522-B633-354A-D4F01A89CB2F}"/>
          </ac:spMkLst>
        </pc:spChg>
        <pc:picChg chg="add mod">
          <ac:chgData name="Montecino, Diego" userId="a795c42d-832a-4dce-b1d8-09bac981a9d2" providerId="ADAL" clId="{503CE5C0-5584-8E4D-90D2-6265A9694CB5}" dt="2024-07-29T22:45:10.105" v="1147" actId="208"/>
          <ac:picMkLst>
            <pc:docMk/>
            <pc:sldMk cId="389081256" sldId="283"/>
            <ac:picMk id="5" creationId="{7DBAB5E3-EBE2-216D-64FE-F874FCFC13B6}"/>
          </ac:picMkLst>
        </pc:picChg>
      </pc:sldChg>
      <pc:sldChg chg="addSp delSp modSp add del mod">
        <pc:chgData name="Montecino, Diego" userId="a795c42d-832a-4dce-b1d8-09bac981a9d2" providerId="ADAL" clId="{503CE5C0-5584-8E4D-90D2-6265A9694CB5}" dt="2024-07-29T16:36:50.506" v="1008" actId="14826"/>
        <pc:sldMkLst>
          <pc:docMk/>
          <pc:sldMk cId="2354086431" sldId="284"/>
        </pc:sldMkLst>
        <pc:picChg chg="add mod">
          <ac:chgData name="Montecino, Diego" userId="a795c42d-832a-4dce-b1d8-09bac981a9d2" providerId="ADAL" clId="{503CE5C0-5584-8E4D-90D2-6265A9694CB5}" dt="2024-07-29T16:25:08.582" v="990"/>
          <ac:picMkLst>
            <pc:docMk/>
            <pc:sldMk cId="2354086431" sldId="284"/>
            <ac:picMk id="2" creationId="{962C014A-74E6-7FF9-DA9C-B2136D2DB027}"/>
          </ac:picMkLst>
        </pc:picChg>
        <pc:picChg chg="add mod">
          <ac:chgData name="Montecino, Diego" userId="a795c42d-832a-4dce-b1d8-09bac981a9d2" providerId="ADAL" clId="{503CE5C0-5584-8E4D-90D2-6265A9694CB5}" dt="2024-07-29T16:26:06.042" v="1007" actId="14100"/>
          <ac:picMkLst>
            <pc:docMk/>
            <pc:sldMk cId="2354086431" sldId="284"/>
            <ac:picMk id="3" creationId="{4766EADE-0545-629A-4DC2-00974022D01F}"/>
          </ac:picMkLst>
        </pc:picChg>
        <pc:picChg chg="add del mod">
          <ac:chgData name="Montecino, Diego" userId="a795c42d-832a-4dce-b1d8-09bac981a9d2" providerId="ADAL" clId="{503CE5C0-5584-8E4D-90D2-6265A9694CB5}" dt="2024-07-29T16:25:57.705" v="1005" actId="478"/>
          <ac:picMkLst>
            <pc:docMk/>
            <pc:sldMk cId="2354086431" sldId="284"/>
            <ac:picMk id="4" creationId="{A920888D-137F-6A51-740D-609550F1DD89}"/>
          </ac:picMkLst>
        </pc:picChg>
        <pc:picChg chg="mod">
          <ac:chgData name="Montecino, Diego" userId="a795c42d-832a-4dce-b1d8-09bac981a9d2" providerId="ADAL" clId="{503CE5C0-5584-8E4D-90D2-6265A9694CB5}" dt="2024-07-29T16:36:50.506" v="1008" actId="14826"/>
          <ac:picMkLst>
            <pc:docMk/>
            <pc:sldMk cId="2354086431" sldId="284"/>
            <ac:picMk id="7" creationId="{1B7B7E3D-9090-9715-DA0F-876931C03F9D}"/>
          </ac:picMkLst>
        </pc:picChg>
      </pc:sldChg>
      <pc:sldChg chg="modSp add">
        <pc:chgData name="Montecino, Diego" userId="a795c42d-832a-4dce-b1d8-09bac981a9d2" providerId="ADAL" clId="{503CE5C0-5584-8E4D-90D2-6265A9694CB5}" dt="2024-07-29T17:11:48.607" v="1010" actId="14826"/>
        <pc:sldMkLst>
          <pc:docMk/>
          <pc:sldMk cId="424783060" sldId="285"/>
        </pc:sldMkLst>
        <pc:picChg chg="mod">
          <ac:chgData name="Montecino, Diego" userId="a795c42d-832a-4dce-b1d8-09bac981a9d2" providerId="ADAL" clId="{503CE5C0-5584-8E4D-90D2-6265A9694CB5}" dt="2024-07-29T17:11:48.607" v="1010" actId="14826"/>
          <ac:picMkLst>
            <pc:docMk/>
            <pc:sldMk cId="424783060" sldId="285"/>
            <ac:picMk id="5" creationId="{4946AD52-DBF9-2173-5792-CE0BB424E225}"/>
          </ac:picMkLst>
        </pc:picChg>
      </pc:sldChg>
      <pc:sldChg chg="addSp modSp add mod">
        <pc:chgData name="Montecino, Diego" userId="a795c42d-832a-4dce-b1d8-09bac981a9d2" providerId="ADAL" clId="{503CE5C0-5584-8E4D-90D2-6265A9694CB5}" dt="2024-07-29T17:32:39.882" v="1023" actId="14826"/>
        <pc:sldMkLst>
          <pc:docMk/>
          <pc:sldMk cId="1597682735" sldId="286"/>
        </pc:sldMkLst>
        <pc:spChg chg="mod">
          <ac:chgData name="Montecino, Diego" userId="a795c42d-832a-4dce-b1d8-09bac981a9d2" providerId="ADAL" clId="{503CE5C0-5584-8E4D-90D2-6265A9694CB5}" dt="2024-07-29T17:32:16.588" v="1020" actId="166"/>
          <ac:spMkLst>
            <pc:docMk/>
            <pc:sldMk cId="1597682735" sldId="286"/>
            <ac:spMk id="10" creationId="{86D14609-D089-9438-3C15-53C1ADCD16CC}"/>
          </ac:spMkLst>
        </pc:spChg>
        <pc:picChg chg="add mod">
          <ac:chgData name="Montecino, Diego" userId="a795c42d-832a-4dce-b1d8-09bac981a9d2" providerId="ADAL" clId="{503CE5C0-5584-8E4D-90D2-6265A9694CB5}" dt="2024-07-29T17:32:23.119" v="1021" actId="14100"/>
          <ac:picMkLst>
            <pc:docMk/>
            <pc:sldMk cId="1597682735" sldId="286"/>
            <ac:picMk id="3" creationId="{DEFBDF63-6DB1-B7FF-7F6E-BC7344BF84D2}"/>
          </ac:picMkLst>
        </pc:picChg>
        <pc:picChg chg="mod">
          <ac:chgData name="Montecino, Diego" userId="a795c42d-832a-4dce-b1d8-09bac981a9d2" providerId="ADAL" clId="{503CE5C0-5584-8E4D-90D2-6265A9694CB5}" dt="2024-07-29T17:32:32.227" v="1022" actId="14826"/>
          <ac:picMkLst>
            <pc:docMk/>
            <pc:sldMk cId="1597682735" sldId="286"/>
            <ac:picMk id="5" creationId="{B193DF86-D743-808A-0574-64A53463C3E7}"/>
          </ac:picMkLst>
        </pc:picChg>
        <pc:picChg chg="mod">
          <ac:chgData name="Montecino, Diego" userId="a795c42d-832a-4dce-b1d8-09bac981a9d2" providerId="ADAL" clId="{503CE5C0-5584-8E4D-90D2-6265A9694CB5}" dt="2024-07-29T17:32:39.882" v="1023" actId="14826"/>
          <ac:picMkLst>
            <pc:docMk/>
            <pc:sldMk cId="1597682735" sldId="286"/>
            <ac:picMk id="7" creationId="{919C1D88-32F7-DA1B-4997-38793797B076}"/>
          </ac:picMkLst>
        </pc:picChg>
        <pc:picChg chg="mod">
          <ac:chgData name="Montecino, Diego" userId="a795c42d-832a-4dce-b1d8-09bac981a9d2" providerId="ADAL" clId="{503CE5C0-5584-8E4D-90D2-6265A9694CB5}" dt="2024-07-29T17:31:58.984" v="1015" actId="14826"/>
          <ac:picMkLst>
            <pc:docMk/>
            <pc:sldMk cId="1597682735" sldId="286"/>
            <ac:picMk id="9" creationId="{91E317A2-5E07-DB51-3413-E77B64DA3049}"/>
          </ac:picMkLst>
        </pc:picChg>
      </pc:sldChg>
      <pc:sldChg chg="add del">
        <pc:chgData name="Montecino, Diego" userId="a795c42d-832a-4dce-b1d8-09bac981a9d2" providerId="ADAL" clId="{503CE5C0-5584-8E4D-90D2-6265A9694CB5}" dt="2024-07-29T17:29:51.119" v="1012"/>
        <pc:sldMkLst>
          <pc:docMk/>
          <pc:sldMk cId="3918495065" sldId="286"/>
        </pc:sldMkLst>
      </pc:sldChg>
      <pc:sldChg chg="modSp add">
        <pc:chgData name="Montecino, Diego" userId="a795c42d-832a-4dce-b1d8-09bac981a9d2" providerId="ADAL" clId="{503CE5C0-5584-8E4D-90D2-6265A9694CB5}" dt="2024-07-29T20:28:37.746" v="1033" actId="5736"/>
        <pc:sldMkLst>
          <pc:docMk/>
          <pc:sldMk cId="3514410959" sldId="287"/>
        </pc:sldMkLst>
        <pc:spChg chg="mod">
          <ac:chgData name="Montecino, Diego" userId="a795c42d-832a-4dce-b1d8-09bac981a9d2" providerId="ADAL" clId="{503CE5C0-5584-8E4D-90D2-6265A9694CB5}" dt="2024-07-29T20:28:37.746" v="1033" actId="5736"/>
          <ac:spMkLst>
            <pc:docMk/>
            <pc:sldMk cId="3514410959" sldId="287"/>
            <ac:spMk id="18" creationId="{959F1E8C-3B87-89EB-879D-FDE332D168A7}"/>
          </ac:spMkLst>
        </pc:spChg>
        <pc:spChg chg="mod">
          <ac:chgData name="Montecino, Diego" userId="a795c42d-832a-4dce-b1d8-09bac981a9d2" providerId="ADAL" clId="{503CE5C0-5584-8E4D-90D2-6265A9694CB5}" dt="2024-07-29T20:28:37.746" v="1033" actId="5736"/>
          <ac:spMkLst>
            <pc:docMk/>
            <pc:sldMk cId="3514410959" sldId="287"/>
            <ac:spMk id="19" creationId="{FAFB02C3-3B48-11A4-773E-7C253A376B12}"/>
          </ac:spMkLst>
        </pc:spChg>
        <pc:graphicFrameChg chg="mod">
          <ac:chgData name="Montecino, Diego" userId="a795c42d-832a-4dce-b1d8-09bac981a9d2" providerId="ADAL" clId="{503CE5C0-5584-8E4D-90D2-6265A9694CB5}" dt="2024-07-29T20:28:37.746" v="1033" actId="5736"/>
          <ac:graphicFrameMkLst>
            <pc:docMk/>
            <pc:sldMk cId="3514410959" sldId="287"/>
            <ac:graphicFrameMk id="13" creationId="{486164FA-8F27-3BDB-9E48-7BE714656409}"/>
          </ac:graphicFrameMkLst>
        </pc:graphicFrameChg>
        <pc:graphicFrameChg chg="mod">
          <ac:chgData name="Montecino, Diego" userId="a795c42d-832a-4dce-b1d8-09bac981a9d2" providerId="ADAL" clId="{503CE5C0-5584-8E4D-90D2-6265A9694CB5}" dt="2024-07-29T20:28:37.746" v="1033" actId="5736"/>
          <ac:graphicFrameMkLst>
            <pc:docMk/>
            <pc:sldMk cId="3514410959" sldId="287"/>
            <ac:graphicFrameMk id="15" creationId="{D5DD1CB9-C554-BD92-74E0-F014F69AC0A2}"/>
          </ac:graphicFrameMkLst>
        </pc:graphicFrameChg>
      </pc:sldChg>
      <pc:sldChg chg="add">
        <pc:chgData name="Montecino, Diego" userId="a795c42d-832a-4dce-b1d8-09bac981a9d2" providerId="ADAL" clId="{503CE5C0-5584-8E4D-90D2-6265A9694CB5}" dt="2024-07-29T20:29:03.438" v="1034" actId="2890"/>
        <pc:sldMkLst>
          <pc:docMk/>
          <pc:sldMk cId="3520712833" sldId="288"/>
        </pc:sldMkLst>
      </pc:sldChg>
      <pc:sldChg chg="delSp modSp add mod">
        <pc:chgData name="Montecino, Diego" userId="a795c42d-832a-4dce-b1d8-09bac981a9d2" providerId="ADAL" clId="{503CE5C0-5584-8E4D-90D2-6265A9694CB5}" dt="2024-07-29T20:47:10.306" v="1076" actId="1076"/>
        <pc:sldMkLst>
          <pc:docMk/>
          <pc:sldMk cId="2427437182" sldId="289"/>
        </pc:sldMkLst>
        <pc:spChg chg="del">
          <ac:chgData name="Montecino, Diego" userId="a795c42d-832a-4dce-b1d8-09bac981a9d2" providerId="ADAL" clId="{503CE5C0-5584-8E4D-90D2-6265A9694CB5}" dt="2024-07-29T20:47:04.854" v="1075" actId="478"/>
          <ac:spMkLst>
            <pc:docMk/>
            <pc:sldMk cId="2427437182" sldId="289"/>
            <ac:spMk id="6" creationId="{1FD03348-DA3B-0EA9-FCE7-50C766C7A736}"/>
          </ac:spMkLst>
        </pc:spChg>
        <pc:spChg chg="mod">
          <ac:chgData name="Montecino, Diego" userId="a795c42d-832a-4dce-b1d8-09bac981a9d2" providerId="ADAL" clId="{503CE5C0-5584-8E4D-90D2-6265A9694CB5}" dt="2024-07-29T20:47:10.306" v="1076" actId="1076"/>
          <ac:spMkLst>
            <pc:docMk/>
            <pc:sldMk cId="2427437182" sldId="289"/>
            <ac:spMk id="7" creationId="{31F6E98E-D239-5A09-F1B6-B1ECF956C2C6}"/>
          </ac:spMkLst>
        </pc:spChg>
      </pc:sldChg>
      <pc:sldChg chg="addSp delSp modSp add mod">
        <pc:chgData name="Montecino, Diego" userId="a795c42d-832a-4dce-b1d8-09bac981a9d2" providerId="ADAL" clId="{503CE5C0-5584-8E4D-90D2-6265A9694CB5}" dt="2024-07-29T20:48:04.303" v="1081" actId="14100"/>
        <pc:sldMkLst>
          <pc:docMk/>
          <pc:sldMk cId="500790332" sldId="290"/>
        </pc:sldMkLst>
        <pc:spChg chg="add mod">
          <ac:chgData name="Montecino, Diego" userId="a795c42d-832a-4dce-b1d8-09bac981a9d2" providerId="ADAL" clId="{503CE5C0-5584-8E4D-90D2-6265A9694CB5}" dt="2024-07-29T20:48:04.303" v="1081" actId="14100"/>
          <ac:spMkLst>
            <pc:docMk/>
            <pc:sldMk cId="500790332" sldId="290"/>
            <ac:spMk id="2" creationId="{80D4A363-D02A-61B6-9905-7044CE4BDA70}"/>
          </ac:spMkLst>
        </pc:spChg>
        <pc:spChg chg="del">
          <ac:chgData name="Montecino, Diego" userId="a795c42d-832a-4dce-b1d8-09bac981a9d2" providerId="ADAL" clId="{503CE5C0-5584-8E4D-90D2-6265A9694CB5}" dt="2024-07-29T20:47:51.670" v="1078" actId="478"/>
          <ac:spMkLst>
            <pc:docMk/>
            <pc:sldMk cId="500790332" sldId="290"/>
            <ac:spMk id="7" creationId="{31F6E98E-D239-5A09-F1B6-B1ECF956C2C6}"/>
          </ac:spMkLst>
        </pc:spChg>
      </pc:sldChg>
      <pc:sldChg chg="modSp add mod">
        <pc:chgData name="Montecino, Diego" userId="a795c42d-832a-4dce-b1d8-09bac981a9d2" providerId="ADAL" clId="{503CE5C0-5584-8E4D-90D2-6265A9694CB5}" dt="2024-07-29T20:49:52.152" v="1085" actId="14100"/>
        <pc:sldMkLst>
          <pc:docMk/>
          <pc:sldMk cId="4024599877" sldId="291"/>
        </pc:sldMkLst>
        <pc:spChg chg="mod">
          <ac:chgData name="Montecino, Diego" userId="a795c42d-832a-4dce-b1d8-09bac981a9d2" providerId="ADAL" clId="{503CE5C0-5584-8E4D-90D2-6265A9694CB5}" dt="2024-07-29T20:49:52.152" v="1085" actId="14100"/>
          <ac:spMkLst>
            <pc:docMk/>
            <pc:sldMk cId="4024599877" sldId="291"/>
            <ac:spMk id="2" creationId="{80D4A363-D02A-61B6-9905-7044CE4BDA70}"/>
          </ac:spMkLst>
        </pc:spChg>
        <pc:picChg chg="mod">
          <ac:chgData name="Montecino, Diego" userId="a795c42d-832a-4dce-b1d8-09bac981a9d2" providerId="ADAL" clId="{503CE5C0-5584-8E4D-90D2-6265A9694CB5}" dt="2024-07-29T20:49:43.455" v="1083" actId="14826"/>
          <ac:picMkLst>
            <pc:docMk/>
            <pc:sldMk cId="4024599877" sldId="291"/>
            <ac:picMk id="5" creationId="{F5A8724E-1111-DB8C-11D7-F2B8FFB410AB}"/>
          </ac:picMkLst>
        </pc:picChg>
      </pc:sldChg>
      <pc:sldChg chg="addSp delSp modSp add mod ord">
        <pc:chgData name="Montecino, Diego" userId="a795c42d-832a-4dce-b1d8-09bac981a9d2" providerId="ADAL" clId="{503CE5C0-5584-8E4D-90D2-6265A9694CB5}" dt="2024-07-29T20:53:19.019" v="1103" actId="14100"/>
        <pc:sldMkLst>
          <pc:docMk/>
          <pc:sldMk cId="102872124" sldId="292"/>
        </pc:sldMkLst>
        <pc:spChg chg="del">
          <ac:chgData name="Montecino, Diego" userId="a795c42d-832a-4dce-b1d8-09bac981a9d2" providerId="ADAL" clId="{503CE5C0-5584-8E4D-90D2-6265A9694CB5}" dt="2024-07-29T20:52:47.617" v="1090" actId="478"/>
          <ac:spMkLst>
            <pc:docMk/>
            <pc:sldMk cId="102872124" sldId="292"/>
            <ac:spMk id="2" creationId="{80D4A363-D02A-61B6-9905-7044CE4BDA70}"/>
          </ac:spMkLst>
        </pc:spChg>
        <pc:spChg chg="add mod">
          <ac:chgData name="Montecino, Diego" userId="a795c42d-832a-4dce-b1d8-09bac981a9d2" providerId="ADAL" clId="{503CE5C0-5584-8E4D-90D2-6265A9694CB5}" dt="2024-07-29T20:53:19.019" v="1103" actId="14100"/>
          <ac:spMkLst>
            <pc:docMk/>
            <pc:sldMk cId="102872124" sldId="292"/>
            <ac:spMk id="3" creationId="{3275CC5A-28E8-E6FA-AC56-EBB54F743B04}"/>
          </ac:spMkLst>
        </pc:spChg>
      </pc:sldChg>
      <pc:sldChg chg="add del">
        <pc:chgData name="Montecino, Diego" userId="a795c42d-832a-4dce-b1d8-09bac981a9d2" providerId="ADAL" clId="{503CE5C0-5584-8E4D-90D2-6265A9694CB5}" dt="2024-07-29T20:51:53.394" v="1087" actId="2696"/>
        <pc:sldMkLst>
          <pc:docMk/>
          <pc:sldMk cId="3623791167" sldId="292"/>
        </pc:sldMkLst>
      </pc:sldChg>
      <pc:sldChg chg="modSp add">
        <pc:chgData name="Montecino, Diego" userId="a795c42d-832a-4dce-b1d8-09bac981a9d2" providerId="ADAL" clId="{503CE5C0-5584-8E4D-90D2-6265A9694CB5}" dt="2024-07-29T20:59:13.744" v="1105" actId="14826"/>
        <pc:sldMkLst>
          <pc:docMk/>
          <pc:sldMk cId="895861651" sldId="293"/>
        </pc:sldMkLst>
        <pc:picChg chg="mod">
          <ac:chgData name="Montecino, Diego" userId="a795c42d-832a-4dce-b1d8-09bac981a9d2" providerId="ADAL" clId="{503CE5C0-5584-8E4D-90D2-6265A9694CB5}" dt="2024-07-29T20:59:13.744" v="1105" actId="14826"/>
          <ac:picMkLst>
            <pc:docMk/>
            <pc:sldMk cId="895861651" sldId="293"/>
            <ac:picMk id="9" creationId="{11944E89-B95B-6414-FF74-15DE628DC478}"/>
          </ac:picMkLst>
        </pc:picChg>
      </pc:sldChg>
      <pc:sldChg chg="addSp delSp modSp new mod">
        <pc:chgData name="Montecino, Diego" userId="a795c42d-832a-4dce-b1d8-09bac981a9d2" providerId="ADAL" clId="{503CE5C0-5584-8E4D-90D2-6265A9694CB5}" dt="2024-07-29T22:32:03.882" v="1115" actId="208"/>
        <pc:sldMkLst>
          <pc:docMk/>
          <pc:sldMk cId="3159682130" sldId="294"/>
        </pc:sldMkLst>
        <pc:spChg chg="del">
          <ac:chgData name="Montecino, Diego" userId="a795c42d-832a-4dce-b1d8-09bac981a9d2" providerId="ADAL" clId="{503CE5C0-5584-8E4D-90D2-6265A9694CB5}" dt="2024-07-29T22:31:50.988" v="1111" actId="478"/>
          <ac:spMkLst>
            <pc:docMk/>
            <pc:sldMk cId="3159682130" sldId="294"/>
            <ac:spMk id="2" creationId="{FB192BF8-6C23-73BB-C064-9EEABE5AADA7}"/>
          </ac:spMkLst>
        </pc:spChg>
        <pc:spChg chg="del">
          <ac:chgData name="Montecino, Diego" userId="a795c42d-832a-4dce-b1d8-09bac981a9d2" providerId="ADAL" clId="{503CE5C0-5584-8E4D-90D2-6265A9694CB5}" dt="2024-07-29T22:31:49.591" v="1110" actId="478"/>
          <ac:spMkLst>
            <pc:docMk/>
            <pc:sldMk cId="3159682130" sldId="294"/>
            <ac:spMk id="3" creationId="{D16CF98E-5EE1-852E-6C41-76E63EB265B1}"/>
          </ac:spMkLst>
        </pc:spChg>
        <pc:picChg chg="add mod">
          <ac:chgData name="Montecino, Diego" userId="a795c42d-832a-4dce-b1d8-09bac981a9d2" providerId="ADAL" clId="{503CE5C0-5584-8E4D-90D2-6265A9694CB5}" dt="2024-07-29T22:32:03.882" v="1115" actId="208"/>
          <ac:picMkLst>
            <pc:docMk/>
            <pc:sldMk cId="3159682130" sldId="294"/>
            <ac:picMk id="5" creationId="{3B9FA7BC-7396-95E9-9BE8-FCC1431F9875}"/>
          </ac:picMkLst>
        </pc:picChg>
      </pc:sldChg>
      <pc:sldChg chg="addSp delSp modSp add mod">
        <pc:chgData name="Montecino, Diego" userId="a795c42d-832a-4dce-b1d8-09bac981a9d2" providerId="ADAL" clId="{503CE5C0-5584-8E4D-90D2-6265A9694CB5}" dt="2024-07-29T22:49:44.118" v="1154" actId="208"/>
        <pc:sldMkLst>
          <pc:docMk/>
          <pc:sldMk cId="3558666556" sldId="295"/>
        </pc:sldMkLst>
        <pc:spChg chg="add del mod">
          <ac:chgData name="Montecino, Diego" userId="a795c42d-832a-4dce-b1d8-09bac981a9d2" providerId="ADAL" clId="{503CE5C0-5584-8E4D-90D2-6265A9694CB5}" dt="2024-07-29T22:48:41.704" v="1151" actId="478"/>
          <ac:spMkLst>
            <pc:docMk/>
            <pc:sldMk cId="3558666556" sldId="295"/>
            <ac:spMk id="4" creationId="{02556297-4B16-7A81-98D5-E574B538E9E0}"/>
          </ac:spMkLst>
        </pc:spChg>
        <pc:spChg chg="del">
          <ac:chgData name="Montecino, Diego" userId="a795c42d-832a-4dce-b1d8-09bac981a9d2" providerId="ADAL" clId="{503CE5C0-5584-8E4D-90D2-6265A9694CB5}" dt="2024-07-29T22:48:39.125" v="1150" actId="478"/>
          <ac:spMkLst>
            <pc:docMk/>
            <pc:sldMk cId="3558666556" sldId="295"/>
            <ac:spMk id="8" creationId="{FC5F48C7-6190-B837-3767-7D8967A2506C}"/>
          </ac:spMkLst>
        </pc:spChg>
        <pc:spChg chg="del">
          <ac:chgData name="Montecino, Diego" userId="a795c42d-832a-4dce-b1d8-09bac981a9d2" providerId="ADAL" clId="{503CE5C0-5584-8E4D-90D2-6265A9694CB5}" dt="2024-07-29T22:48:39.125" v="1150" actId="478"/>
          <ac:spMkLst>
            <pc:docMk/>
            <pc:sldMk cId="3558666556" sldId="295"/>
            <ac:spMk id="10" creationId="{86D14609-D089-9438-3C15-53C1ADCD16CC}"/>
          </ac:spMkLst>
        </pc:spChg>
        <pc:picChg chg="del">
          <ac:chgData name="Montecino, Diego" userId="a795c42d-832a-4dce-b1d8-09bac981a9d2" providerId="ADAL" clId="{503CE5C0-5584-8E4D-90D2-6265A9694CB5}" dt="2024-07-29T22:48:39.125" v="1150" actId="478"/>
          <ac:picMkLst>
            <pc:docMk/>
            <pc:sldMk cId="3558666556" sldId="295"/>
            <ac:picMk id="3" creationId="{DEFBDF63-6DB1-B7FF-7F6E-BC7344BF84D2}"/>
          </ac:picMkLst>
        </pc:picChg>
        <pc:picChg chg="del">
          <ac:chgData name="Montecino, Diego" userId="a795c42d-832a-4dce-b1d8-09bac981a9d2" providerId="ADAL" clId="{503CE5C0-5584-8E4D-90D2-6265A9694CB5}" dt="2024-07-29T22:48:39.125" v="1150" actId="478"/>
          <ac:picMkLst>
            <pc:docMk/>
            <pc:sldMk cId="3558666556" sldId="295"/>
            <ac:picMk id="5" creationId="{B193DF86-D743-808A-0574-64A53463C3E7}"/>
          </ac:picMkLst>
        </pc:picChg>
        <pc:picChg chg="del">
          <ac:chgData name="Montecino, Diego" userId="a795c42d-832a-4dce-b1d8-09bac981a9d2" providerId="ADAL" clId="{503CE5C0-5584-8E4D-90D2-6265A9694CB5}" dt="2024-07-29T22:49:35.435" v="1152" actId="478"/>
          <ac:picMkLst>
            <pc:docMk/>
            <pc:sldMk cId="3558666556" sldId="295"/>
            <ac:picMk id="7" creationId="{919C1D88-32F7-DA1B-4997-38793797B076}"/>
          </ac:picMkLst>
        </pc:picChg>
        <pc:picChg chg="del">
          <ac:chgData name="Montecino, Diego" userId="a795c42d-832a-4dce-b1d8-09bac981a9d2" providerId="ADAL" clId="{503CE5C0-5584-8E4D-90D2-6265A9694CB5}" dt="2024-07-29T22:48:39.125" v="1150" actId="478"/>
          <ac:picMkLst>
            <pc:docMk/>
            <pc:sldMk cId="3558666556" sldId="295"/>
            <ac:picMk id="9" creationId="{91E317A2-5E07-DB51-3413-E77B64DA3049}"/>
          </ac:picMkLst>
        </pc:picChg>
        <pc:picChg chg="add mod">
          <ac:chgData name="Montecino, Diego" userId="a795c42d-832a-4dce-b1d8-09bac981a9d2" providerId="ADAL" clId="{503CE5C0-5584-8E4D-90D2-6265A9694CB5}" dt="2024-07-29T22:49:44.118" v="1154" actId="208"/>
          <ac:picMkLst>
            <pc:docMk/>
            <pc:sldMk cId="3558666556" sldId="295"/>
            <ac:picMk id="11" creationId="{FDF6C527-89D7-6C3C-12BA-3F5AA0DB2E09}"/>
          </ac:picMkLst>
        </pc:picChg>
      </pc:sldChg>
      <pc:sldChg chg="addSp delSp modSp add mod">
        <pc:chgData name="Montecino, Diego" userId="a795c42d-832a-4dce-b1d8-09bac981a9d2" providerId="ADAL" clId="{503CE5C0-5584-8E4D-90D2-6265A9694CB5}" dt="2024-07-29T22:52:40.021" v="1159" actId="208"/>
        <pc:sldMkLst>
          <pc:docMk/>
          <pc:sldMk cId="2199095436" sldId="296"/>
        </pc:sldMkLst>
        <pc:spChg chg="add del mod">
          <ac:chgData name="Montecino, Diego" userId="a795c42d-832a-4dce-b1d8-09bac981a9d2" providerId="ADAL" clId="{503CE5C0-5584-8E4D-90D2-6265A9694CB5}" dt="2024-07-29T22:50:56.844" v="1156" actId="478"/>
          <ac:spMkLst>
            <pc:docMk/>
            <pc:sldMk cId="2199095436" sldId="296"/>
            <ac:spMk id="4" creationId="{C9D16C0E-3AF8-A610-1236-C7224CBF3579}"/>
          </ac:spMkLst>
        </pc:spChg>
        <pc:spChg chg="del">
          <ac:chgData name="Montecino, Diego" userId="a795c42d-832a-4dce-b1d8-09bac981a9d2" providerId="ADAL" clId="{503CE5C0-5584-8E4D-90D2-6265A9694CB5}" dt="2024-07-29T22:50:53.465" v="1155" actId="478"/>
          <ac:spMkLst>
            <pc:docMk/>
            <pc:sldMk cId="2199095436" sldId="296"/>
            <ac:spMk id="8" creationId="{FC5F48C7-6190-B837-3767-7D8967A2506C}"/>
          </ac:spMkLst>
        </pc:spChg>
        <pc:spChg chg="del">
          <ac:chgData name="Montecino, Diego" userId="a795c42d-832a-4dce-b1d8-09bac981a9d2" providerId="ADAL" clId="{503CE5C0-5584-8E4D-90D2-6265A9694CB5}" dt="2024-07-29T22:50:53.465" v="1155" actId="478"/>
          <ac:spMkLst>
            <pc:docMk/>
            <pc:sldMk cId="2199095436" sldId="296"/>
            <ac:spMk id="10" creationId="{86D14609-D089-9438-3C15-53C1ADCD16CC}"/>
          </ac:spMkLst>
        </pc:sp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3" creationId="{DEFBDF63-6DB1-B7FF-7F6E-BC7344BF84D2}"/>
          </ac:picMkLst>
        </pc:pic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5" creationId="{B193DF86-D743-808A-0574-64A53463C3E7}"/>
          </ac:picMkLst>
        </pc:pic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7" creationId="{919C1D88-32F7-DA1B-4997-38793797B076}"/>
          </ac:picMkLst>
        </pc:picChg>
        <pc:picChg chg="del">
          <ac:chgData name="Montecino, Diego" userId="a795c42d-832a-4dce-b1d8-09bac981a9d2" providerId="ADAL" clId="{503CE5C0-5584-8E4D-90D2-6265A9694CB5}" dt="2024-07-29T22:50:53.465" v="1155" actId="478"/>
          <ac:picMkLst>
            <pc:docMk/>
            <pc:sldMk cId="2199095436" sldId="296"/>
            <ac:picMk id="9" creationId="{91E317A2-5E07-DB51-3413-E77B64DA3049}"/>
          </ac:picMkLst>
        </pc:picChg>
        <pc:picChg chg="add mod">
          <ac:chgData name="Montecino, Diego" userId="a795c42d-832a-4dce-b1d8-09bac981a9d2" providerId="ADAL" clId="{503CE5C0-5584-8E4D-90D2-6265A9694CB5}" dt="2024-07-29T22:52:40.021" v="1159" actId="208"/>
          <ac:picMkLst>
            <pc:docMk/>
            <pc:sldMk cId="2199095436" sldId="296"/>
            <ac:picMk id="11" creationId="{E474F4F6-B776-4878-5E7F-DDF0FB8DEC14}"/>
          </ac:picMkLst>
        </pc:picChg>
      </pc:sldChg>
      <pc:sldChg chg="modSp add">
        <pc:chgData name="Montecino, Diego" userId="a795c42d-832a-4dce-b1d8-09bac981a9d2" providerId="ADAL" clId="{503CE5C0-5584-8E4D-90D2-6265A9694CB5}" dt="2024-07-31T16:50:48.107" v="1188" actId="5736"/>
        <pc:sldMkLst>
          <pc:docMk/>
          <pc:sldMk cId="247761504" sldId="297"/>
        </pc:sldMkLst>
        <pc:graphicFrameChg chg="mod">
          <ac:chgData name="Montecino, Diego" userId="a795c42d-832a-4dce-b1d8-09bac981a9d2" providerId="ADAL" clId="{503CE5C0-5584-8E4D-90D2-6265A9694CB5}" dt="2024-07-31T16:50:48.107" v="1188" actId="5736"/>
          <ac:graphicFrameMkLst>
            <pc:docMk/>
            <pc:sldMk cId="247761504" sldId="297"/>
            <ac:graphicFrameMk id="5" creationId="{CB669A41-DC1A-F65B-639B-BA3ACDAE0350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31T16:51:01.664" v="1190" actId="5736"/>
        <pc:sldMkLst>
          <pc:docMk/>
          <pc:sldMk cId="3707888723" sldId="298"/>
        </pc:sldMkLst>
        <pc:graphicFrameChg chg="mod">
          <ac:chgData name="Montecino, Diego" userId="a795c42d-832a-4dce-b1d8-09bac981a9d2" providerId="ADAL" clId="{503CE5C0-5584-8E4D-90D2-6265A9694CB5}" dt="2024-07-31T16:51:01.664" v="1190" actId="5736"/>
          <ac:graphicFrameMkLst>
            <pc:docMk/>
            <pc:sldMk cId="3707888723" sldId="298"/>
            <ac:graphicFrameMk id="6" creationId="{63124DEE-302E-93D6-C727-32C67DB1D7FC}"/>
          </ac:graphicFrameMkLst>
        </pc:graphicFrameChg>
      </pc:sldChg>
      <pc:sldChg chg="modSp add">
        <pc:chgData name="Montecino, Diego" userId="a795c42d-832a-4dce-b1d8-09bac981a9d2" providerId="ADAL" clId="{503CE5C0-5584-8E4D-90D2-6265A9694CB5}" dt="2024-07-31T17:08:23.323" v="1216" actId="5736"/>
        <pc:sldMkLst>
          <pc:docMk/>
          <pc:sldMk cId="1547785069" sldId="299"/>
        </pc:sldMkLst>
        <pc:graphicFrameChg chg="mod">
          <ac:chgData name="Montecino, Diego" userId="a795c42d-832a-4dce-b1d8-09bac981a9d2" providerId="ADAL" clId="{503CE5C0-5584-8E4D-90D2-6265A9694CB5}" dt="2024-07-31T17:08:23.323" v="1216" actId="5736"/>
          <ac:graphicFrameMkLst>
            <pc:docMk/>
            <pc:sldMk cId="1547785069" sldId="299"/>
            <ac:graphicFrameMk id="5" creationId="{768632D7-C79A-E342-962E-150EB8F4F9D3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31T17:11:05.208" v="1223" actId="22"/>
        <pc:sldMkLst>
          <pc:docMk/>
          <pc:sldMk cId="1450054643" sldId="300"/>
        </pc:sldMkLst>
        <pc:spChg chg="add del">
          <ac:chgData name="Montecino, Diego" userId="a795c42d-832a-4dce-b1d8-09bac981a9d2" providerId="ADAL" clId="{503CE5C0-5584-8E4D-90D2-6265A9694CB5}" dt="2024-07-31T17:11:05.208" v="1223" actId="22"/>
          <ac:spMkLst>
            <pc:docMk/>
            <pc:sldMk cId="1450054643" sldId="300"/>
            <ac:spMk id="3" creationId="{B8D8996B-002B-638A-D2AE-7D028D9E39AA}"/>
          </ac:spMkLst>
        </pc:spChg>
        <pc:picChg chg="add mod">
          <ac:chgData name="Montecino, Diego" userId="a795c42d-832a-4dce-b1d8-09bac981a9d2" providerId="ADAL" clId="{503CE5C0-5584-8E4D-90D2-6265A9694CB5}" dt="2024-07-31T17:11:03.984" v="1222" actId="571"/>
          <ac:picMkLst>
            <pc:docMk/>
            <pc:sldMk cId="1450054643" sldId="300"/>
            <ac:picMk id="4" creationId="{B98B89A9-46BE-466B-3C61-526D9ACA2A5E}"/>
          </ac:picMkLst>
        </pc:picChg>
        <pc:picChg chg="mod">
          <ac:chgData name="Montecino, Diego" userId="a795c42d-832a-4dce-b1d8-09bac981a9d2" providerId="ADAL" clId="{503CE5C0-5584-8E4D-90D2-6265A9694CB5}" dt="2024-07-31T17:10:54.705" v="1217" actId="14826"/>
          <ac:picMkLst>
            <pc:docMk/>
            <pc:sldMk cId="1450054643" sldId="300"/>
            <ac:picMk id="5" creationId="{3B9FA7BC-7396-95E9-9BE8-FCC1431F9875}"/>
          </ac:picMkLst>
        </pc:picChg>
      </pc:sldChg>
      <pc:sldChg chg="modSp add">
        <pc:chgData name="Montecino, Diego" userId="a795c42d-832a-4dce-b1d8-09bac981a9d2" providerId="ADAL" clId="{503CE5C0-5584-8E4D-90D2-6265A9694CB5}" dt="2024-07-31T17:16:22.909" v="1248" actId="5736"/>
        <pc:sldMkLst>
          <pc:docMk/>
          <pc:sldMk cId="253442710" sldId="301"/>
        </pc:sldMkLst>
        <pc:spChg chg="mod">
          <ac:chgData name="Montecino, Diego" userId="a795c42d-832a-4dce-b1d8-09bac981a9d2" providerId="ADAL" clId="{503CE5C0-5584-8E4D-90D2-6265A9694CB5}" dt="2024-07-31T17:16:22.909" v="1248" actId="5736"/>
          <ac:spMkLst>
            <pc:docMk/>
            <pc:sldMk cId="253442710" sldId="301"/>
            <ac:spMk id="18" creationId="{959F1E8C-3B87-89EB-879D-FDE332D168A7}"/>
          </ac:spMkLst>
        </pc:spChg>
        <pc:spChg chg="mod">
          <ac:chgData name="Montecino, Diego" userId="a795c42d-832a-4dce-b1d8-09bac981a9d2" providerId="ADAL" clId="{503CE5C0-5584-8E4D-90D2-6265A9694CB5}" dt="2024-07-31T17:16:22.909" v="1248" actId="5736"/>
          <ac:spMkLst>
            <pc:docMk/>
            <pc:sldMk cId="253442710" sldId="301"/>
            <ac:spMk id="19" creationId="{FAFB02C3-3B48-11A4-773E-7C253A376B12}"/>
          </ac:spMkLst>
        </pc:spChg>
        <pc:graphicFrameChg chg="mod">
          <ac:chgData name="Montecino, Diego" userId="a795c42d-832a-4dce-b1d8-09bac981a9d2" providerId="ADAL" clId="{503CE5C0-5584-8E4D-90D2-6265A9694CB5}" dt="2024-07-31T17:16:22.909" v="1248" actId="5736"/>
          <ac:graphicFrameMkLst>
            <pc:docMk/>
            <pc:sldMk cId="253442710" sldId="301"/>
            <ac:graphicFrameMk id="13" creationId="{486164FA-8F27-3BDB-9E48-7BE714656409}"/>
          </ac:graphicFrameMkLst>
        </pc:graphicFrameChg>
        <pc:graphicFrameChg chg="mod">
          <ac:chgData name="Montecino, Diego" userId="a795c42d-832a-4dce-b1d8-09bac981a9d2" providerId="ADAL" clId="{503CE5C0-5584-8E4D-90D2-6265A9694CB5}" dt="2024-07-31T17:16:22.909" v="1248" actId="5736"/>
          <ac:graphicFrameMkLst>
            <pc:docMk/>
            <pc:sldMk cId="253442710" sldId="301"/>
            <ac:graphicFrameMk id="15" creationId="{D5DD1CB9-C554-BD92-74E0-F014F69AC0A2}"/>
          </ac:graphicFrameMkLst>
        </pc:graphicFrameChg>
      </pc:sldChg>
      <pc:sldChg chg="addSp delSp modSp add mod">
        <pc:chgData name="Montecino, Diego" userId="a795c42d-832a-4dce-b1d8-09bac981a9d2" providerId="ADAL" clId="{503CE5C0-5584-8E4D-90D2-6265A9694CB5}" dt="2024-07-31T17:28:06.392" v="1261" actId="14826"/>
        <pc:sldMkLst>
          <pc:docMk/>
          <pc:sldMk cId="3049381985" sldId="302"/>
        </pc:sldMkLst>
        <pc:spChg chg="add del mod">
          <ac:chgData name="Montecino, Diego" userId="a795c42d-832a-4dce-b1d8-09bac981a9d2" providerId="ADAL" clId="{503CE5C0-5584-8E4D-90D2-6265A9694CB5}" dt="2024-07-31T17:25:30.490" v="1255" actId="478"/>
          <ac:spMkLst>
            <pc:docMk/>
            <pc:sldMk cId="3049381985" sldId="302"/>
            <ac:spMk id="3" creationId="{3B0FAB2E-79A8-6BD3-DDCF-3A02D12B0C12}"/>
          </ac:spMkLst>
        </pc:spChg>
        <pc:picChg chg="mod">
          <ac:chgData name="Montecino, Diego" userId="a795c42d-832a-4dce-b1d8-09bac981a9d2" providerId="ADAL" clId="{503CE5C0-5584-8E4D-90D2-6265A9694CB5}" dt="2024-07-31T17:28:06.392" v="1261" actId="14826"/>
          <ac:picMkLst>
            <pc:docMk/>
            <pc:sldMk cId="3049381985" sldId="302"/>
            <ac:picMk id="4" creationId="{CE995BE1-032B-CCE5-1FA1-0778A9C1C2A1}"/>
          </ac:picMkLst>
        </pc:picChg>
        <pc:picChg chg="add mod">
          <ac:chgData name="Montecino, Diego" userId="a795c42d-832a-4dce-b1d8-09bac981a9d2" providerId="ADAL" clId="{503CE5C0-5584-8E4D-90D2-6265A9694CB5}" dt="2024-07-31T17:25:45.306" v="1260" actId="14100"/>
          <ac:picMkLst>
            <pc:docMk/>
            <pc:sldMk cId="3049381985" sldId="302"/>
            <ac:picMk id="6" creationId="{67449808-79A4-5B96-88EC-BE1CA7068F0E}"/>
          </ac:picMkLst>
        </pc:picChg>
        <pc:picChg chg="del mod">
          <ac:chgData name="Montecino, Diego" userId="a795c42d-832a-4dce-b1d8-09bac981a9d2" providerId="ADAL" clId="{503CE5C0-5584-8E4D-90D2-6265A9694CB5}" dt="2024-07-31T17:25:28.437" v="1254" actId="478"/>
          <ac:picMkLst>
            <pc:docMk/>
            <pc:sldMk cId="3049381985" sldId="302"/>
            <ac:picMk id="9" creationId="{93C3E3F4-53D9-AF2D-1FFE-79074D66EEE7}"/>
          </ac:picMkLst>
        </pc:picChg>
      </pc:sldChg>
      <pc:sldChg chg="modSp add">
        <pc:chgData name="Montecino, Diego" userId="a795c42d-832a-4dce-b1d8-09bac981a9d2" providerId="ADAL" clId="{503CE5C0-5584-8E4D-90D2-6265A9694CB5}" dt="2024-07-31T17:36:29.137" v="1266" actId="14826"/>
        <pc:sldMkLst>
          <pc:docMk/>
          <pc:sldMk cId="1139308261" sldId="303"/>
        </pc:sldMkLst>
        <pc:picChg chg="mod">
          <ac:chgData name="Montecino, Diego" userId="a795c42d-832a-4dce-b1d8-09bac981a9d2" providerId="ADAL" clId="{503CE5C0-5584-8E4D-90D2-6265A9694CB5}" dt="2024-07-31T17:36:29.137" v="1266" actId="14826"/>
          <ac:picMkLst>
            <pc:docMk/>
            <pc:sldMk cId="1139308261" sldId="303"/>
            <ac:picMk id="5" creationId="{D3915BAE-0D35-16D7-32F5-991E534E7524}"/>
          </ac:picMkLst>
        </pc:picChg>
        <pc:picChg chg="mod">
          <ac:chgData name="Montecino, Diego" userId="a795c42d-832a-4dce-b1d8-09bac981a9d2" providerId="ADAL" clId="{503CE5C0-5584-8E4D-90D2-6265A9694CB5}" dt="2024-07-31T17:36:08.853" v="1265" actId="14826"/>
          <ac:picMkLst>
            <pc:docMk/>
            <pc:sldMk cId="1139308261" sldId="303"/>
            <ac:picMk id="7" creationId="{FE15F1F7-3B83-988F-D817-F485FB712D48}"/>
          </ac:picMkLst>
        </pc:picChg>
        <pc:picChg chg="mod">
          <ac:chgData name="Montecino, Diego" userId="a795c42d-832a-4dce-b1d8-09bac981a9d2" providerId="ADAL" clId="{503CE5C0-5584-8E4D-90D2-6265A9694CB5}" dt="2024-07-31T17:35:48.501" v="1262" actId="14826"/>
          <ac:picMkLst>
            <pc:docMk/>
            <pc:sldMk cId="1139308261" sldId="303"/>
            <ac:picMk id="11" creationId="{AF4EDAC2-E9E7-F9DC-EEF4-5D397033E70D}"/>
          </ac:picMkLst>
        </pc:picChg>
      </pc:sldChg>
      <pc:sldChg chg="modSp add mod">
        <pc:chgData name="Montecino, Diego" userId="a795c42d-832a-4dce-b1d8-09bac981a9d2" providerId="ADAL" clId="{503CE5C0-5584-8E4D-90D2-6265A9694CB5}" dt="2024-07-31T17:56:27.315" v="1268" actId="14100"/>
        <pc:sldMkLst>
          <pc:docMk/>
          <pc:sldMk cId="3441541133" sldId="304"/>
        </pc:sldMkLst>
        <pc:spChg chg="mod">
          <ac:chgData name="Montecino, Diego" userId="a795c42d-832a-4dce-b1d8-09bac981a9d2" providerId="ADAL" clId="{503CE5C0-5584-8E4D-90D2-6265A9694CB5}" dt="2024-07-31T17:56:27.315" v="1268" actId="14100"/>
          <ac:spMkLst>
            <pc:docMk/>
            <pc:sldMk cId="3441541133" sldId="304"/>
            <ac:spMk id="7" creationId="{31F6E98E-D239-5A09-F1B6-B1ECF956C2C6}"/>
          </ac:spMkLst>
        </pc:spChg>
        <pc:picChg chg="mod">
          <ac:chgData name="Montecino, Diego" userId="a795c42d-832a-4dce-b1d8-09bac981a9d2" providerId="ADAL" clId="{503CE5C0-5584-8E4D-90D2-6265A9694CB5}" dt="2024-07-31T17:56:16.205" v="1267" actId="14826"/>
          <ac:picMkLst>
            <pc:docMk/>
            <pc:sldMk cId="3441541133" sldId="304"/>
            <ac:picMk id="5" creationId="{F5A8724E-1111-DB8C-11D7-F2B8FFB410AB}"/>
          </ac:picMkLst>
        </pc:picChg>
      </pc:sldChg>
      <pc:sldChg chg="modSp add">
        <pc:chgData name="Montecino, Diego" userId="a795c42d-832a-4dce-b1d8-09bac981a9d2" providerId="ADAL" clId="{503CE5C0-5584-8E4D-90D2-6265A9694CB5}" dt="2024-07-31T17:59:36.605" v="1269" actId="14826"/>
        <pc:sldMkLst>
          <pc:docMk/>
          <pc:sldMk cId="3886448519" sldId="305"/>
        </pc:sldMkLst>
        <pc:picChg chg="mod">
          <ac:chgData name="Montecino, Diego" userId="a795c42d-832a-4dce-b1d8-09bac981a9d2" providerId="ADAL" clId="{503CE5C0-5584-8E4D-90D2-6265A9694CB5}" dt="2024-07-31T17:59:36.605" v="1269" actId="14826"/>
          <ac:picMkLst>
            <pc:docMk/>
            <pc:sldMk cId="3886448519" sldId="305"/>
            <ac:picMk id="5" creationId="{F5A8724E-1111-DB8C-11D7-F2B8FFB410AB}"/>
          </ac:picMkLst>
        </pc:picChg>
      </pc:sldChg>
      <pc:sldChg chg="modSp add">
        <pc:chgData name="Montecino, Diego" userId="a795c42d-832a-4dce-b1d8-09bac981a9d2" providerId="ADAL" clId="{503CE5C0-5584-8E4D-90D2-6265A9694CB5}" dt="2024-07-31T18:00:47.166" v="1270" actId="14826"/>
        <pc:sldMkLst>
          <pc:docMk/>
          <pc:sldMk cId="1503807857" sldId="306"/>
        </pc:sldMkLst>
        <pc:picChg chg="mod">
          <ac:chgData name="Montecino, Diego" userId="a795c42d-832a-4dce-b1d8-09bac981a9d2" providerId="ADAL" clId="{503CE5C0-5584-8E4D-90D2-6265A9694CB5}" dt="2024-07-31T18:00:47.166" v="1270" actId="14826"/>
          <ac:picMkLst>
            <pc:docMk/>
            <pc:sldMk cId="1503807857" sldId="306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31T19:03:50.693" v="1274" actId="14826"/>
        <pc:sldMkLst>
          <pc:docMk/>
          <pc:sldMk cId="110415211" sldId="307"/>
        </pc:sldMkLst>
        <pc:spChg chg="mod">
          <ac:chgData name="Montecino, Diego" userId="a795c42d-832a-4dce-b1d8-09bac981a9d2" providerId="ADAL" clId="{503CE5C0-5584-8E4D-90D2-6265A9694CB5}" dt="2024-07-31T19:00:17.407" v="1271" actId="1076"/>
          <ac:spMkLst>
            <pc:docMk/>
            <pc:sldMk cId="110415211" sldId="307"/>
            <ac:spMk id="2" creationId="{85683590-3234-0FDE-CFD8-337D1CE19817}"/>
          </ac:spMkLst>
        </pc:spChg>
        <pc:picChg chg="mod">
          <ac:chgData name="Montecino, Diego" userId="a795c42d-832a-4dce-b1d8-09bac981a9d2" providerId="ADAL" clId="{503CE5C0-5584-8E4D-90D2-6265A9694CB5}" dt="2024-07-31T19:03:50.693" v="1274" actId="14826"/>
          <ac:picMkLst>
            <pc:docMk/>
            <pc:sldMk cId="110415211" sldId="307"/>
            <ac:picMk id="5" creationId="{F5A8724E-1111-DB8C-11D7-F2B8FFB410AB}"/>
          </ac:picMkLst>
        </pc:picChg>
      </pc:sldChg>
      <pc:sldChg chg="modSp add mod">
        <pc:chgData name="Montecino, Diego" userId="a795c42d-832a-4dce-b1d8-09bac981a9d2" providerId="ADAL" clId="{503CE5C0-5584-8E4D-90D2-6265A9694CB5}" dt="2024-07-31T19:12:36.173" v="1283" actId="14826"/>
        <pc:sldMkLst>
          <pc:docMk/>
          <pc:sldMk cId="907745054" sldId="308"/>
        </pc:sldMkLst>
        <pc:spChg chg="mod">
          <ac:chgData name="Montecino, Diego" userId="a795c42d-832a-4dce-b1d8-09bac981a9d2" providerId="ADAL" clId="{503CE5C0-5584-8E4D-90D2-6265A9694CB5}" dt="2024-07-31T19:11:43.689" v="1280" actId="1076"/>
          <ac:spMkLst>
            <pc:docMk/>
            <pc:sldMk cId="907745054" sldId="308"/>
            <ac:spMk id="11" creationId="{5EB7F163-531B-8CBE-297B-82001BB51B92}"/>
          </ac:spMkLst>
        </pc:spChg>
        <pc:picChg chg="mod">
          <ac:chgData name="Montecino, Diego" userId="a795c42d-832a-4dce-b1d8-09bac981a9d2" providerId="ADAL" clId="{503CE5C0-5584-8E4D-90D2-6265A9694CB5}" dt="2024-07-31T19:12:36.173" v="1283" actId="14826"/>
          <ac:picMkLst>
            <pc:docMk/>
            <pc:sldMk cId="907745054" sldId="308"/>
            <ac:picMk id="4" creationId="{FB1D85EC-8E2A-DACB-7F3C-BDDD8839015E}"/>
          </ac:picMkLst>
        </pc:picChg>
        <pc:picChg chg="mod">
          <ac:chgData name="Montecino, Diego" userId="a795c42d-832a-4dce-b1d8-09bac981a9d2" providerId="ADAL" clId="{503CE5C0-5584-8E4D-90D2-6265A9694CB5}" dt="2024-07-31T19:11:39.579" v="1279" actId="14826"/>
          <ac:picMkLst>
            <pc:docMk/>
            <pc:sldMk cId="907745054" sldId="308"/>
            <ac:picMk id="10" creationId="{5BB8E8B1-C1A1-1100-5BDA-D4A746B7CFB7}"/>
          </ac:picMkLst>
        </pc:picChg>
        <pc:picChg chg="mod">
          <ac:chgData name="Montecino, Diego" userId="a795c42d-832a-4dce-b1d8-09bac981a9d2" providerId="ADAL" clId="{503CE5C0-5584-8E4D-90D2-6265A9694CB5}" dt="2024-07-31T19:11:12.919" v="1275" actId="14826"/>
          <ac:picMkLst>
            <pc:docMk/>
            <pc:sldMk cId="907745054" sldId="308"/>
            <ac:picMk id="12" creationId="{B3280B2B-682C-1A85-5063-48665AA36CF4}"/>
          </ac:picMkLst>
        </pc:picChg>
      </pc:sldChg>
      <pc:sldChg chg="modSp add mod">
        <pc:chgData name="Montecino, Diego" userId="a795c42d-832a-4dce-b1d8-09bac981a9d2" providerId="ADAL" clId="{503CE5C0-5584-8E4D-90D2-6265A9694CB5}" dt="2024-07-31T19:17:51.257" v="1290" actId="14826"/>
        <pc:sldMkLst>
          <pc:docMk/>
          <pc:sldMk cId="2569508597" sldId="309"/>
        </pc:sldMkLst>
        <pc:spChg chg="mod">
          <ac:chgData name="Montecino, Diego" userId="a795c42d-832a-4dce-b1d8-09bac981a9d2" providerId="ADAL" clId="{503CE5C0-5584-8E4D-90D2-6265A9694CB5}" dt="2024-07-31T19:16:32.194" v="1285" actId="1076"/>
          <ac:spMkLst>
            <pc:docMk/>
            <pc:sldMk cId="2569508597" sldId="309"/>
            <ac:spMk id="9" creationId="{36C4B21C-75C3-1064-CE43-BCF4B49E2F36}"/>
          </ac:spMkLst>
        </pc:spChg>
        <pc:picChg chg="mod">
          <ac:chgData name="Montecino, Diego" userId="a795c42d-832a-4dce-b1d8-09bac981a9d2" providerId="ADAL" clId="{503CE5C0-5584-8E4D-90D2-6265A9694CB5}" dt="2024-07-31T19:16:50.268" v="1287" actId="14826"/>
          <ac:picMkLst>
            <pc:docMk/>
            <pc:sldMk cId="2569508597" sldId="309"/>
            <ac:picMk id="2" creationId="{403044AB-4109-E892-BD24-6F68A706D065}"/>
          </ac:picMkLst>
        </pc:picChg>
        <pc:picChg chg="mod">
          <ac:chgData name="Montecino, Diego" userId="a795c42d-832a-4dce-b1d8-09bac981a9d2" providerId="ADAL" clId="{503CE5C0-5584-8E4D-90D2-6265A9694CB5}" dt="2024-07-31T19:17:51.257" v="1290" actId="14826"/>
          <ac:picMkLst>
            <pc:docMk/>
            <pc:sldMk cId="2569508597" sldId="309"/>
            <ac:picMk id="3" creationId="{0DC9411C-338B-784D-E5FD-556CC5E6F4EC}"/>
          </ac:picMkLst>
        </pc:picChg>
        <pc:picChg chg="mod">
          <ac:chgData name="Montecino, Diego" userId="a795c42d-832a-4dce-b1d8-09bac981a9d2" providerId="ADAL" clId="{503CE5C0-5584-8E4D-90D2-6265A9694CB5}" dt="2024-07-31T19:16:40.493" v="1286" actId="14826"/>
          <ac:picMkLst>
            <pc:docMk/>
            <pc:sldMk cId="2569508597" sldId="309"/>
            <ac:picMk id="6" creationId="{6C1EBBBF-D7B2-6788-8B77-5BF515A0F016}"/>
          </ac:picMkLst>
        </pc:picChg>
        <pc:picChg chg="mod">
          <ac:chgData name="Montecino, Diego" userId="a795c42d-832a-4dce-b1d8-09bac981a9d2" providerId="ADAL" clId="{503CE5C0-5584-8E4D-90D2-6265A9694CB5}" dt="2024-07-31T19:16:29.049" v="1284" actId="14826"/>
          <ac:picMkLst>
            <pc:docMk/>
            <pc:sldMk cId="2569508597" sldId="309"/>
            <ac:picMk id="8" creationId="{5D236CCC-D896-09AE-B281-94008C282CEE}"/>
          </ac:picMkLst>
        </pc:picChg>
      </pc:sldChg>
      <pc:sldChg chg="modSp add">
        <pc:chgData name="Montecino, Diego" userId="a795c42d-832a-4dce-b1d8-09bac981a9d2" providerId="ADAL" clId="{503CE5C0-5584-8E4D-90D2-6265A9694CB5}" dt="2024-07-31T19:20:47.479" v="1301" actId="14826"/>
        <pc:sldMkLst>
          <pc:docMk/>
          <pc:sldMk cId="3880421029" sldId="310"/>
        </pc:sldMkLst>
        <pc:picChg chg="mod">
          <ac:chgData name="Montecino, Diego" userId="a795c42d-832a-4dce-b1d8-09bac981a9d2" providerId="ADAL" clId="{503CE5C0-5584-8E4D-90D2-6265A9694CB5}" dt="2024-07-31T19:20:47.479" v="1301" actId="14826"/>
          <ac:picMkLst>
            <pc:docMk/>
            <pc:sldMk cId="3880421029" sldId="310"/>
            <ac:picMk id="5" creationId="{7DBAB5E3-EBE2-216D-64FE-F874FCFC13B6}"/>
          </ac:picMkLst>
        </pc:picChg>
      </pc:sldChg>
      <pc:sldChg chg="modSp add">
        <pc:chgData name="Montecino, Diego" userId="a795c42d-832a-4dce-b1d8-09bac981a9d2" providerId="ADAL" clId="{503CE5C0-5584-8E4D-90D2-6265A9694CB5}" dt="2024-07-31T19:41:36.226" v="1307" actId="14826"/>
        <pc:sldMkLst>
          <pc:docMk/>
          <pc:sldMk cId="1100239897" sldId="311"/>
        </pc:sldMkLst>
        <pc:picChg chg="mod">
          <ac:chgData name="Montecino, Diego" userId="a795c42d-832a-4dce-b1d8-09bac981a9d2" providerId="ADAL" clId="{503CE5C0-5584-8E4D-90D2-6265A9694CB5}" dt="2024-07-31T19:28:41.617" v="1305" actId="14826"/>
          <ac:picMkLst>
            <pc:docMk/>
            <pc:sldMk cId="1100239897" sldId="311"/>
            <ac:picMk id="3" creationId="{4766EADE-0545-629A-4DC2-00974022D01F}"/>
          </ac:picMkLst>
        </pc:picChg>
        <pc:picChg chg="mod">
          <ac:chgData name="Montecino, Diego" userId="a795c42d-832a-4dce-b1d8-09bac981a9d2" providerId="ADAL" clId="{503CE5C0-5584-8E4D-90D2-6265A9694CB5}" dt="2024-07-31T19:41:36.226" v="1307" actId="14826"/>
          <ac:picMkLst>
            <pc:docMk/>
            <pc:sldMk cId="1100239897" sldId="311"/>
            <ac:picMk id="7" creationId="{1B7B7E3D-9090-9715-DA0F-876931C03F9D}"/>
          </ac:picMkLst>
        </pc:picChg>
      </pc:sldChg>
      <pc:sldChg chg="modSp add mod">
        <pc:chgData name="Montecino, Diego" userId="a795c42d-832a-4dce-b1d8-09bac981a9d2" providerId="ADAL" clId="{503CE5C0-5584-8E4D-90D2-6265A9694CB5}" dt="2024-07-31T19:46:15.355" v="1311" actId="1076"/>
        <pc:sldMkLst>
          <pc:docMk/>
          <pc:sldMk cId="1679839558" sldId="312"/>
        </pc:sldMkLst>
        <pc:spChg chg="mod">
          <ac:chgData name="Montecino, Diego" userId="a795c42d-832a-4dce-b1d8-09bac981a9d2" providerId="ADAL" clId="{503CE5C0-5584-8E4D-90D2-6265A9694CB5}" dt="2024-07-31T19:46:15.355" v="1311" actId="1076"/>
          <ac:spMkLst>
            <pc:docMk/>
            <pc:sldMk cId="1679839558" sldId="312"/>
            <ac:spMk id="6" creationId="{F32167F6-E751-1EA2-707D-0BD713512F3D}"/>
          </ac:spMkLst>
        </pc:spChg>
        <pc:picChg chg="mod">
          <ac:chgData name="Montecino, Diego" userId="a795c42d-832a-4dce-b1d8-09bac981a9d2" providerId="ADAL" clId="{503CE5C0-5584-8E4D-90D2-6265A9694CB5}" dt="2024-07-31T19:46:10.137" v="1310" actId="14826"/>
          <ac:picMkLst>
            <pc:docMk/>
            <pc:sldMk cId="1679839558" sldId="312"/>
            <ac:picMk id="5" creationId="{4946AD52-DBF9-2173-5792-CE0BB424E225}"/>
          </ac:picMkLst>
        </pc:picChg>
      </pc:sldChg>
      <pc:sldChg chg="modSp add">
        <pc:chgData name="Montecino, Diego" userId="a795c42d-832a-4dce-b1d8-09bac981a9d2" providerId="ADAL" clId="{503CE5C0-5584-8E4D-90D2-6265A9694CB5}" dt="2024-07-31T19:52:41.703" v="1314" actId="14826"/>
        <pc:sldMkLst>
          <pc:docMk/>
          <pc:sldMk cId="4209829946" sldId="313"/>
        </pc:sldMkLst>
        <pc:picChg chg="mod">
          <ac:chgData name="Montecino, Diego" userId="a795c42d-832a-4dce-b1d8-09bac981a9d2" providerId="ADAL" clId="{503CE5C0-5584-8E4D-90D2-6265A9694CB5}" dt="2024-07-31T19:52:24.514" v="1312" actId="14826"/>
          <ac:picMkLst>
            <pc:docMk/>
            <pc:sldMk cId="4209829946" sldId="313"/>
            <ac:picMk id="3" creationId="{DEFBDF63-6DB1-B7FF-7F6E-BC7344BF84D2}"/>
          </ac:picMkLst>
        </pc:picChg>
        <pc:picChg chg="mod">
          <ac:chgData name="Montecino, Diego" userId="a795c42d-832a-4dce-b1d8-09bac981a9d2" providerId="ADAL" clId="{503CE5C0-5584-8E4D-90D2-6265A9694CB5}" dt="2024-07-31T19:52:33.536" v="1313" actId="14826"/>
          <ac:picMkLst>
            <pc:docMk/>
            <pc:sldMk cId="4209829946" sldId="313"/>
            <ac:picMk id="5" creationId="{B193DF86-D743-808A-0574-64A53463C3E7}"/>
          </ac:picMkLst>
        </pc:picChg>
        <pc:picChg chg="mod">
          <ac:chgData name="Montecino, Diego" userId="a795c42d-832a-4dce-b1d8-09bac981a9d2" providerId="ADAL" clId="{503CE5C0-5584-8E4D-90D2-6265A9694CB5}" dt="2024-07-31T19:52:41.703" v="1314" actId="14826"/>
          <ac:picMkLst>
            <pc:docMk/>
            <pc:sldMk cId="4209829946" sldId="313"/>
            <ac:picMk id="7" creationId="{919C1D88-32F7-DA1B-4997-38793797B076}"/>
          </ac:picMkLst>
        </pc:picChg>
      </pc:sldChg>
      <pc:sldChg chg="modSp add">
        <pc:chgData name="Montecino, Diego" userId="a795c42d-832a-4dce-b1d8-09bac981a9d2" providerId="ADAL" clId="{503CE5C0-5584-8E4D-90D2-6265A9694CB5}" dt="2024-07-31T19:56:53.544" v="1315" actId="14826"/>
        <pc:sldMkLst>
          <pc:docMk/>
          <pc:sldMk cId="2881419243" sldId="314"/>
        </pc:sldMkLst>
        <pc:picChg chg="mod">
          <ac:chgData name="Montecino, Diego" userId="a795c42d-832a-4dce-b1d8-09bac981a9d2" providerId="ADAL" clId="{503CE5C0-5584-8E4D-90D2-6265A9694CB5}" dt="2024-07-31T19:56:53.544" v="1315" actId="14826"/>
          <ac:picMkLst>
            <pc:docMk/>
            <pc:sldMk cId="2881419243" sldId="314"/>
            <ac:picMk id="11" creationId="{FDF6C527-89D7-6C3C-12BA-3F5AA0DB2E09}"/>
          </ac:picMkLst>
        </pc:picChg>
      </pc:sldChg>
      <pc:sldChg chg="modSp add del">
        <pc:chgData name="Montecino, Diego" userId="a795c42d-832a-4dce-b1d8-09bac981a9d2" providerId="ADAL" clId="{503CE5C0-5584-8E4D-90D2-6265A9694CB5}" dt="2024-07-31T20:06:26.023" v="1316" actId="14826"/>
        <pc:sldMkLst>
          <pc:docMk/>
          <pc:sldMk cId="1521210450" sldId="315"/>
        </pc:sldMkLst>
        <pc:picChg chg="mod">
          <ac:chgData name="Montecino, Diego" userId="a795c42d-832a-4dce-b1d8-09bac981a9d2" providerId="ADAL" clId="{503CE5C0-5584-8E4D-90D2-6265A9694CB5}" dt="2024-07-31T20:06:26.023" v="1316" actId="14826"/>
          <ac:picMkLst>
            <pc:docMk/>
            <pc:sldMk cId="1521210450" sldId="315"/>
            <ac:picMk id="11" creationId="{E474F4F6-B776-4878-5E7F-DDF0FB8DEC1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Lugar</a:t>
          </a: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y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Muestras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Categorîa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Incident SMART 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Incident SMART 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err="1"/>
            <a:t>Patrouille</a:t>
          </a:r>
          <a:r>
            <a:rPr lang="en-US" dirty="0"/>
            <a:t>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Incident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/>
            <a:t>Observation SMART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 err="1"/>
            <a:t>Événement</a:t>
          </a:r>
          <a:r>
            <a:rPr lang="en-US" sz="1100" dirty="0"/>
            <a:t> Sanitaire </a:t>
          </a:r>
          <a:r>
            <a:rPr lang="en-US" sz="1100" dirty="0" err="1"/>
            <a:t>Concernant</a:t>
          </a:r>
          <a:r>
            <a:rPr lang="en-US" sz="1100" dirty="0"/>
            <a:t> la </a:t>
          </a:r>
          <a:r>
            <a:rPr lang="en-US" sz="1100" dirty="0" err="1"/>
            <a:t>Faune</a:t>
          </a:r>
          <a:r>
            <a:rPr lang="en-US" sz="1100" dirty="0"/>
            <a:t> </a:t>
          </a:r>
          <a:r>
            <a:rPr lang="en-US" sz="1100" dirty="0" err="1"/>
            <a:t>Sauvage</a:t>
          </a:r>
          <a:r>
            <a:rPr lang="en-US" sz="1100" dirty="0"/>
            <a:t> 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(Incident SMART)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Faune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/>
            <a:t>Bétail</a:t>
          </a:r>
          <a:r>
            <a:rPr lang="en-US" sz="1100" dirty="0"/>
            <a:t> et </a:t>
          </a:r>
          <a:r>
            <a:rPr lang="en-US" sz="1100" dirty="0" err="1"/>
            <a:t>Animaux</a:t>
          </a:r>
          <a:r>
            <a:rPr lang="en-US" sz="1100" dirty="0"/>
            <a:t> Domestiques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/>
            <a:t>Catégorie</a:t>
          </a:r>
          <a:r>
            <a:rPr lang="en-US" sz="1100" dirty="0"/>
            <a:t> SMART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Description du Site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/>
            <a:t>Catégorie</a:t>
          </a:r>
          <a:r>
            <a:rPr lang="en-US" sz="1100" dirty="0"/>
            <a:t> SMART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Échantillons</a:t>
          </a:r>
          <a:r>
            <a:rPr lang="en-US" sz="1100" kern="1200" dirty="0"/>
            <a:t> 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Enregistrement</a:t>
          </a:r>
          <a:r>
            <a:rPr lang="en-US" sz="1100" kern="1200" dirty="0"/>
            <a:t> SMART dans </a:t>
          </a:r>
          <a:r>
            <a:rPr lang="en-US" sz="1100" kern="1200" dirty="0" err="1"/>
            <a:t>une</a:t>
          </a:r>
          <a:r>
            <a:rPr lang="en-US" sz="1100" kern="1200" dirty="0"/>
            <a:t> 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 err="1"/>
            <a:t>Échantillons</a:t>
          </a:r>
          <a:r>
            <a:rPr lang="en-US" sz="1100" dirty="0"/>
            <a:t> </a:t>
          </a:r>
          <a:endParaRPr lang="en-US" sz="11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/>
            <a:t>Enregistrement</a:t>
          </a:r>
          <a:r>
            <a:rPr lang="en-US" sz="1100" dirty="0"/>
            <a:t> SMART dans </a:t>
          </a:r>
          <a:r>
            <a:rPr lang="en-US" sz="1100" dirty="0" err="1"/>
            <a:t>une</a:t>
          </a:r>
          <a:r>
            <a:rPr lang="en-US" sz="1100" dirty="0"/>
            <a:t> </a:t>
          </a:r>
          <a:r>
            <a:rPr lang="en-US" sz="1100" dirty="0" err="1"/>
            <a:t>Catégorie</a:t>
          </a:r>
          <a:r>
            <a:rPr lang="en-US" sz="1100" dirty="0"/>
            <a:t> SMART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243351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56548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236542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214088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Cadavres</a:t>
          </a:r>
          <a:r>
            <a:rPr lang="en-US" sz="1000" dirty="0"/>
            <a:t> </a:t>
          </a:r>
          <a:r>
            <a:rPr lang="en-US" sz="1000" dirty="0" err="1"/>
            <a:t>trouvés</a:t>
          </a:r>
          <a:r>
            <a:rPr lang="en-US" sz="1000" dirty="0"/>
            <a:t> sur la rive </a:t>
          </a:r>
          <a:r>
            <a:rPr lang="en-US" sz="1000" dirty="0" err="1"/>
            <a:t>sud</a:t>
          </a:r>
          <a:r>
            <a:rPr lang="en-US" sz="1000" dirty="0"/>
            <a:t> d'un lac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100" dirty="0"/>
            <a:t>Contamination par les pesticides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/>
            <a:t>Canard </a:t>
          </a:r>
          <a:r>
            <a:rPr lang="en-US" sz="1000" dirty="0" err="1"/>
            <a:t>échantillonné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Espèces</a:t>
          </a:r>
          <a:r>
            <a:rPr lang="en-US" sz="1000" dirty="0"/>
            <a:t> </a:t>
          </a:r>
          <a:r>
            <a:rPr lang="en-US" sz="1000" dirty="0" err="1"/>
            <a:t>d'oiseaux</a:t>
          </a:r>
          <a:r>
            <a:rPr lang="en-US" sz="1000" dirty="0"/>
            <a:t> </a:t>
          </a:r>
          <a:r>
            <a:rPr lang="en-US" sz="1000" dirty="0" err="1"/>
            <a:t>aquatiques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37087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 SMART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Catégorie</a:t>
          </a:r>
          <a:r>
            <a:rPr lang="en-US" sz="1000" dirty="0"/>
            <a:t> Description du Site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Catégorie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et </a:t>
          </a:r>
          <a:r>
            <a:rPr lang="en-US" sz="1000" dirty="0" err="1"/>
            <a:t>Échantillons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/>
            <a:t>Catégorie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Faune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spcAft>
              <a:spcPts val="0"/>
            </a:spcAft>
            <a:buNone/>
          </a:pPr>
          <a:r>
            <a:rPr lang="km-KH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សត្វព្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algn="ctr"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spcAft>
              <a:spcPts val="0"/>
            </a:spcAft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km-KH" sz="18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ប្រភេទសត្វស្រុកចិញ្ចឹម</a:t>
          </a:r>
          <a:endParaRPr lang="en-US" sz="1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algn="ctr">
            <a:spcAft>
              <a:spcPct val="35000"/>
            </a:spcAft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t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m-KH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ពណ៌នាអំពីទីតាំង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lo-LA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</a:t>
          </a:r>
          <a:endParaRPr lang="en-US" sz="11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ຕົວຢ່າງ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lo-LA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ຕົວຢ່າງ </a:t>
          </a:r>
          <a:endParaRPr lang="en-US" sz="11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(SMART Record within a SMART Category)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17649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192771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17724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km-KH" sz="18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ពណ៌នាអំពីទីតាំង</a:t>
          </a:r>
          <a:endParaRPr lang="en-US" sz="18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lo-LA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ສັດ ແລະ ຕົວຢ່າງ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Category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km-KH" sz="18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សត្វព្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Category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ສັດປ່າ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lo-LA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ສັດລ້ຽງ - ຊະນິດສັດບ້ານ </a:t>
          </a:r>
          <a:endParaRPr lang="en-US" sz="11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algn="ctr"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ອະທິບາຍສະຖານທີ່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lo-LA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</a:t>
          </a:r>
          <a:endParaRPr lang="en-US" sz="11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ຕົວຢ່າງ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lo-LA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ຕົວຢ່າງ</a:t>
          </a:r>
          <a:endParaRPr lang="en-US" sz="11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17649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192771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17724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lo-LA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ອະທິບາຍສະຖານທີ່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lo-LA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ສັດ ແລະ ຕົວຢ່າງ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Category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lo-LA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ສັດປ່າ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Category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Wildlife</a:t>
          </a: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Livestock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- Domestic Species</a:t>
          </a:r>
        </a:p>
        <a:p>
          <a:pPr algn="ctr"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17649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192771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17724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</dgm:t>
    </dgm:pt>
    <dgm:pt modelId="{F00D17B1-D302-A747-B477-89EE7E4A222F}" type="parTrans" cxnId="{25EE92FD-20C8-5D47-A769-DE94FD41F3C6}">
      <dgm:prSet/>
      <dgm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Animal and Samples Category</a:t>
          </a: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Category</a:t>
          </a:r>
        </a:p>
      </dgm:t>
    </dgm:pt>
    <dgm:pt modelId="{BA746AC6-FF42-164C-BB09-C4239D163DFA}" type="parTrans" cxnId="{0A417ED8-DF70-0E45-ADE1-C8D17302B888}">
      <dgm:prSet/>
      <dgm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0C30B4-8874-B54D-82D4-1574E5F5AA95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E35BF882-4464-B44A-A59F-B5EA05E6047B}" type="pres">
      <dgm:prSet presAssocID="{919ED526-3F28-064E-A19E-91B37F26E234}" presName="rootComposite1" presStyleCnt="0"/>
      <dgm:spPr/>
    </dgm:pt>
    <dgm:pt modelId="{FEE05BA3-E850-514E-8CE0-8F10A9D827D4}" type="pres">
      <dgm:prSet presAssocID="{919ED526-3F28-064E-A19E-91B37F26E234}" presName="rootText1" presStyleLbl="node0" presStyleIdx="0" presStyleCnt="1">
        <dgm:presLayoutVars>
          <dgm:chPref val="3"/>
        </dgm:presLayoutVars>
      </dgm:prSet>
      <dgm:spPr/>
    </dgm:pt>
    <dgm:pt modelId="{388E8CB9-7341-5A48-8D2F-A6EF2C6E485F}" type="pres">
      <dgm:prSet presAssocID="{919ED526-3F28-064E-A19E-91B37F26E234}" presName="rootConnector1" presStyleLbl="node1" presStyleIdx="0" presStyleCnt="0"/>
      <dgm:spPr/>
    </dgm:pt>
    <dgm:pt modelId="{E5AE1913-7CEE-1443-B572-17752CC96492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26B0CB13-B187-1B45-A605-ABD478A1641B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F9EC3324-34F9-EA48-BE9B-D8667AB76342}" type="presOf" srcId="{F00D17B1-D302-A747-B477-89EE7E4A222F}" destId="{085FF96D-A5E5-D349-AFE9-C9419625CA4C}" srcOrd="0" destOrd="0" presId="urn:microsoft.com/office/officeart/2005/8/layout/orgChart1"/>
    <dgm:cxn modelId="{46224D24-3531-2142-B10F-C6A3D9A38B88}" type="presOf" srcId="{ACBEDD5A-DAD3-974E-9350-93FA096F1CF6}" destId="{CC2E61B7-76C7-6B48-9ED7-08736301F6BC}" srcOrd="1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6FBB6125-1E01-D743-A361-C5D823C5A835}" type="presOf" srcId="{03EBC3E6-EE20-944A-9422-2161D3398861}" destId="{04D146D1-8C5E-3440-AEAB-3CE73BA257A7}" srcOrd="0" destOrd="0" presId="urn:microsoft.com/office/officeart/2005/8/layout/orgChart1"/>
    <dgm:cxn modelId="{F12CDD2E-53AF-C84C-AA68-F93B89BB3F18}" type="presOf" srcId="{852C26BB-80C7-5844-80A1-71270BFFDB20}" destId="{F94EC384-F30D-344E-84E7-A07A79B3649B}" srcOrd="1" destOrd="0" presId="urn:microsoft.com/office/officeart/2005/8/layout/orgChart1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B0933F38-82F6-0948-8655-0168CA7532C5}" type="presOf" srcId="{852C26BB-80C7-5844-80A1-71270BFFDB20}" destId="{36E080EF-851A-0944-BBB3-982DC925A591}" srcOrd="0" destOrd="0" presId="urn:microsoft.com/office/officeart/2005/8/layout/orgChart1"/>
    <dgm:cxn modelId="{BE30E043-5252-0944-A930-5F5FDC5FB669}" type="presOf" srcId="{602D3BF3-357D-1340-837D-800A23B926E6}" destId="{4B29FBA5-ACD9-D04B-A7DD-DE2D1D7BD82C}" srcOrd="1" destOrd="0" presId="urn:microsoft.com/office/officeart/2005/8/layout/orgChart1"/>
    <dgm:cxn modelId="{83271B4E-39E9-F24F-8F98-60BB86CF58A0}" type="presOf" srcId="{919ED526-3F28-064E-A19E-91B37F26E234}" destId="{388E8CB9-7341-5A48-8D2F-A6EF2C6E485F}" srcOrd="1" destOrd="0" presId="urn:microsoft.com/office/officeart/2005/8/layout/orgChart1"/>
    <dgm:cxn modelId="{24291C67-45B6-804E-8F80-EAD745BCA761}" type="presOf" srcId="{BA49870D-2104-864B-B529-8FE6392C9A72}" destId="{F4F3DE06-1923-FC41-9992-DA5ED6EECDA9}" srcOrd="0" destOrd="0" presId="urn:microsoft.com/office/officeart/2005/8/layout/orgChart1"/>
    <dgm:cxn modelId="{CCAF3F8C-BA69-774E-9174-4D3DEEA70DD3}" type="presOf" srcId="{ACBEDD5A-DAD3-974E-9350-93FA096F1CF6}" destId="{41E6BC4A-8226-7A45-92EE-B482227CA4AC}" srcOrd="0" destOrd="0" presId="urn:microsoft.com/office/officeart/2005/8/layout/orgChart1"/>
    <dgm:cxn modelId="{D0150BA1-0C94-FE4F-8153-AF9DBD46B566}" type="presOf" srcId="{AF24584C-0B29-8548-9A74-8F6E0AB84B85}" destId="{D254E463-DF7C-9C4A-9E5C-C51A7A74372B}" srcOrd="0" destOrd="0" presId="urn:microsoft.com/office/officeart/2005/8/layout/orgChart1"/>
    <dgm:cxn modelId="{E472C3AC-7231-ED41-98DA-C39616477032}" type="presOf" srcId="{BA49870D-2104-864B-B529-8FE6392C9A72}" destId="{0A3F9F11-5C2F-864E-95CC-7BCD2385444E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273ADAD8-8CE9-6A4D-9509-ED5649A783F1}" type="presOf" srcId="{602D3BF3-357D-1340-837D-800A23B926E6}" destId="{595A66D9-D865-9441-828D-32FC5BD7CF0E}" srcOrd="0" destOrd="0" presId="urn:microsoft.com/office/officeart/2005/8/layout/orgChart1"/>
    <dgm:cxn modelId="{5802C9E1-15F6-2E44-9018-C5A8DEF0AECC}" type="presOf" srcId="{BA746AC6-FF42-164C-BB09-C4239D163DFA}" destId="{39676DF6-1220-A445-B565-54B92A4C64F1}" srcOrd="0" destOrd="0" presId="urn:microsoft.com/office/officeart/2005/8/layout/orgChart1"/>
    <dgm:cxn modelId="{43C6D0E3-2B57-7841-997B-A6BF70804105}" type="presOf" srcId="{919ED526-3F28-064E-A19E-91B37F26E234}" destId="{FEE05BA3-E850-514E-8CE0-8F10A9D827D4}" srcOrd="0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409E7917-2584-614C-B7B3-144916681324}" type="presParOf" srcId="{E10956F6-55C6-F249-83D9-58019231E2AE}" destId="{830C30B4-8874-B54D-82D4-1574E5F5AA95}" srcOrd="0" destOrd="0" presId="urn:microsoft.com/office/officeart/2005/8/layout/orgChart1"/>
    <dgm:cxn modelId="{44514393-4CC4-BB49-B2E2-A695914259FE}" type="presParOf" srcId="{830C30B4-8874-B54D-82D4-1574E5F5AA95}" destId="{E35BF882-4464-B44A-A59F-B5EA05E6047B}" srcOrd="0" destOrd="0" presId="urn:microsoft.com/office/officeart/2005/8/layout/orgChart1"/>
    <dgm:cxn modelId="{DD2A95F2-B289-BC43-B20D-D626BEB477DE}" type="presParOf" srcId="{E35BF882-4464-B44A-A59F-B5EA05E6047B}" destId="{FEE05BA3-E850-514E-8CE0-8F10A9D827D4}" srcOrd="0" destOrd="0" presId="urn:microsoft.com/office/officeart/2005/8/layout/orgChart1"/>
    <dgm:cxn modelId="{4147A784-0320-8749-BE98-951F2334350F}" type="presParOf" srcId="{E35BF882-4464-B44A-A59F-B5EA05E6047B}" destId="{388E8CB9-7341-5A48-8D2F-A6EF2C6E485F}" srcOrd="1" destOrd="0" presId="urn:microsoft.com/office/officeart/2005/8/layout/orgChart1"/>
    <dgm:cxn modelId="{CA5D0DA4-BD5E-A44A-A9EA-336C86DFCB52}" type="presParOf" srcId="{830C30B4-8874-B54D-82D4-1574E5F5AA95}" destId="{E5AE1913-7CEE-1443-B572-17752CC96492}" srcOrd="1" destOrd="0" presId="urn:microsoft.com/office/officeart/2005/8/layout/orgChart1"/>
    <dgm:cxn modelId="{1C79369A-FB3F-ED4A-BBC0-7B2E7056093E}" type="presParOf" srcId="{E5AE1913-7CEE-1443-B572-17752CC96492}" destId="{085FF96D-A5E5-D349-AFE9-C9419625CA4C}" srcOrd="0" destOrd="0" presId="urn:microsoft.com/office/officeart/2005/8/layout/orgChart1"/>
    <dgm:cxn modelId="{E2C9C8CC-D9E9-DF41-B3AB-E4A4DC0FC49E}" type="presParOf" srcId="{E5AE1913-7CEE-1443-B572-17752CC96492}" destId="{616FA812-41E1-1541-A2BD-80EF6BC7215B}" srcOrd="1" destOrd="0" presId="urn:microsoft.com/office/officeart/2005/8/layout/orgChart1"/>
    <dgm:cxn modelId="{36637487-B32B-D742-835D-1189DB2174CE}" type="presParOf" srcId="{616FA812-41E1-1541-A2BD-80EF6BC7215B}" destId="{D4F46752-98DD-634F-AD93-C3BBEAD279A5}" srcOrd="0" destOrd="0" presId="urn:microsoft.com/office/officeart/2005/8/layout/orgChart1"/>
    <dgm:cxn modelId="{639587D0-DD76-2C4D-ADBF-52ED3E3393D6}" type="presParOf" srcId="{D4F46752-98DD-634F-AD93-C3BBEAD279A5}" destId="{F4F3DE06-1923-FC41-9992-DA5ED6EECDA9}" srcOrd="0" destOrd="0" presId="urn:microsoft.com/office/officeart/2005/8/layout/orgChart1"/>
    <dgm:cxn modelId="{8CA13C8B-7A59-7042-B54C-E9BB87990B12}" type="presParOf" srcId="{D4F46752-98DD-634F-AD93-C3BBEAD279A5}" destId="{0A3F9F11-5C2F-864E-95CC-7BCD2385444E}" srcOrd="1" destOrd="0" presId="urn:microsoft.com/office/officeart/2005/8/layout/orgChart1"/>
    <dgm:cxn modelId="{097A01FC-8A8F-2B4E-B9E1-8E668A26CDA8}" type="presParOf" srcId="{616FA812-41E1-1541-A2BD-80EF6BC7215B}" destId="{38FA41C2-7D7D-7047-8E0D-2C2351CF0C6A}" srcOrd="1" destOrd="0" presId="urn:microsoft.com/office/officeart/2005/8/layout/orgChart1"/>
    <dgm:cxn modelId="{951740FB-4BA0-0045-A8A2-55CC631BD838}" type="presParOf" srcId="{616FA812-41E1-1541-A2BD-80EF6BC7215B}" destId="{4E36253D-641B-5F44-81B1-B021ADD609EE}" srcOrd="2" destOrd="0" presId="urn:microsoft.com/office/officeart/2005/8/layout/orgChart1"/>
    <dgm:cxn modelId="{DBA5F072-5E03-6843-BFDC-30849ED8615B}" type="presParOf" srcId="{E5AE1913-7CEE-1443-B572-17752CC96492}" destId="{39676DF6-1220-A445-B565-54B92A4C64F1}" srcOrd="2" destOrd="0" presId="urn:microsoft.com/office/officeart/2005/8/layout/orgChart1"/>
    <dgm:cxn modelId="{952AE67C-1A7C-D248-9E86-006A3E3B8D17}" type="presParOf" srcId="{E5AE1913-7CEE-1443-B572-17752CC96492}" destId="{28388B73-5327-864F-9E64-BA5A249E4E01}" srcOrd="3" destOrd="0" presId="urn:microsoft.com/office/officeart/2005/8/layout/orgChart1"/>
    <dgm:cxn modelId="{E366173E-7C04-F84E-BC87-B3169E2D6DA9}" type="presParOf" srcId="{28388B73-5327-864F-9E64-BA5A249E4E01}" destId="{D04074A0-5271-0644-AE3A-8E65BF45284C}" srcOrd="0" destOrd="0" presId="urn:microsoft.com/office/officeart/2005/8/layout/orgChart1"/>
    <dgm:cxn modelId="{0AADDC71-FD23-7E44-880F-412EFDE352A1}" type="presParOf" srcId="{D04074A0-5271-0644-AE3A-8E65BF45284C}" destId="{36E080EF-851A-0944-BBB3-982DC925A591}" srcOrd="0" destOrd="0" presId="urn:microsoft.com/office/officeart/2005/8/layout/orgChart1"/>
    <dgm:cxn modelId="{47822E32-ACAA-5046-9139-B22C3761F63B}" type="presParOf" srcId="{D04074A0-5271-0644-AE3A-8E65BF45284C}" destId="{F94EC384-F30D-344E-84E7-A07A79B3649B}" srcOrd="1" destOrd="0" presId="urn:microsoft.com/office/officeart/2005/8/layout/orgChart1"/>
    <dgm:cxn modelId="{5A5117DC-5668-8A4F-A43E-4D1E8E12E6FD}" type="presParOf" srcId="{28388B73-5327-864F-9E64-BA5A249E4E01}" destId="{F8F805A0-A2D2-E54F-B6A8-391CF2926AF9}" srcOrd="1" destOrd="0" presId="urn:microsoft.com/office/officeart/2005/8/layout/orgChart1"/>
    <dgm:cxn modelId="{9A63C177-1EC1-7241-8D41-C6ACF84543E8}" type="presParOf" srcId="{28388B73-5327-864F-9E64-BA5A249E4E01}" destId="{4E1C0B92-CA1C-704F-958A-AFE1B414986A}" srcOrd="2" destOrd="0" presId="urn:microsoft.com/office/officeart/2005/8/layout/orgChart1"/>
    <dgm:cxn modelId="{B00C15C4-BC82-8D42-B9E9-EE4CE6EBFF06}" type="presParOf" srcId="{E5AE1913-7CEE-1443-B572-17752CC96492}" destId="{04D146D1-8C5E-3440-AEAB-3CE73BA257A7}" srcOrd="4" destOrd="0" presId="urn:microsoft.com/office/officeart/2005/8/layout/orgChart1"/>
    <dgm:cxn modelId="{C98807E0-0298-2044-ACE2-FC58358FD0E5}" type="presParOf" srcId="{E5AE1913-7CEE-1443-B572-17752CC96492}" destId="{DF0F7A2A-3503-6345-941A-022BA4053885}" srcOrd="5" destOrd="0" presId="urn:microsoft.com/office/officeart/2005/8/layout/orgChart1"/>
    <dgm:cxn modelId="{C366FBE1-FC40-6E4D-91D4-D9F71417425D}" type="presParOf" srcId="{DF0F7A2A-3503-6345-941A-022BA4053885}" destId="{2A399B35-3BF7-DE43-9503-174DED014567}" srcOrd="0" destOrd="0" presId="urn:microsoft.com/office/officeart/2005/8/layout/orgChart1"/>
    <dgm:cxn modelId="{6CD15F27-3E9E-024E-ABC7-D8F2F34FAE96}" type="presParOf" srcId="{2A399B35-3BF7-DE43-9503-174DED014567}" destId="{595A66D9-D865-9441-828D-32FC5BD7CF0E}" srcOrd="0" destOrd="0" presId="urn:microsoft.com/office/officeart/2005/8/layout/orgChart1"/>
    <dgm:cxn modelId="{426CF3F6-5FEF-4F4F-B403-F33A9947D57C}" type="presParOf" srcId="{2A399B35-3BF7-DE43-9503-174DED014567}" destId="{4B29FBA5-ACD9-D04B-A7DD-DE2D1D7BD82C}" srcOrd="1" destOrd="0" presId="urn:microsoft.com/office/officeart/2005/8/layout/orgChart1"/>
    <dgm:cxn modelId="{47879DD8-E32A-7343-8CF6-71C742E9E34C}" type="presParOf" srcId="{DF0F7A2A-3503-6345-941A-022BA4053885}" destId="{991E2B99-CA98-B949-BDC5-11D5AB4E79D9}" srcOrd="1" destOrd="0" presId="urn:microsoft.com/office/officeart/2005/8/layout/orgChart1"/>
    <dgm:cxn modelId="{F5D56F7C-1C8D-3A49-AF44-50F5229F000C}" type="presParOf" srcId="{991E2B99-CA98-B949-BDC5-11D5AB4E79D9}" destId="{D254E463-DF7C-9C4A-9E5C-C51A7A74372B}" srcOrd="0" destOrd="0" presId="urn:microsoft.com/office/officeart/2005/8/layout/orgChart1"/>
    <dgm:cxn modelId="{3EBBD351-A6DF-2646-8E77-CA2E08F794C2}" type="presParOf" srcId="{991E2B99-CA98-B949-BDC5-11D5AB4E79D9}" destId="{D897FEC2-8C42-2343-BCD0-7B0B27787462}" srcOrd="1" destOrd="0" presId="urn:microsoft.com/office/officeart/2005/8/layout/orgChart1"/>
    <dgm:cxn modelId="{AA2731C0-DA34-F049-8E1D-8537BB658B47}" type="presParOf" srcId="{D897FEC2-8C42-2343-BCD0-7B0B27787462}" destId="{10E1CFF8-416E-0947-BF51-AEFB24841C2D}" srcOrd="0" destOrd="0" presId="urn:microsoft.com/office/officeart/2005/8/layout/orgChart1"/>
    <dgm:cxn modelId="{2D00DAEA-0C29-A14A-8044-C9E5946339D7}" type="presParOf" srcId="{10E1CFF8-416E-0947-BF51-AEFB24841C2D}" destId="{41E6BC4A-8226-7A45-92EE-B482227CA4AC}" srcOrd="0" destOrd="0" presId="urn:microsoft.com/office/officeart/2005/8/layout/orgChart1"/>
    <dgm:cxn modelId="{7DC9890B-6B24-3A4A-92EF-2011F0CDE1D9}" type="presParOf" srcId="{10E1CFF8-416E-0947-BF51-AEFB24841C2D}" destId="{CC2E61B7-76C7-6B48-9ED7-08736301F6BC}" srcOrd="1" destOrd="0" presId="urn:microsoft.com/office/officeart/2005/8/layout/orgChart1"/>
    <dgm:cxn modelId="{F796B7EE-B500-804D-A3D2-9821D5959E6B}" type="presParOf" srcId="{D897FEC2-8C42-2343-BCD0-7B0B27787462}" destId="{2DDFD3A7-FD5E-B245-B727-9EF60FF35414}" srcOrd="1" destOrd="0" presId="urn:microsoft.com/office/officeart/2005/8/layout/orgChart1"/>
    <dgm:cxn modelId="{0BD65D0E-433F-3F45-A4C4-3794348C0D27}" type="presParOf" srcId="{D897FEC2-8C42-2343-BCD0-7B0B27787462}" destId="{BA3E5E94-7CA1-0C48-8CC4-BD835509555C}" srcOrd="2" destOrd="0" presId="urn:microsoft.com/office/officeart/2005/8/layout/orgChart1"/>
    <dgm:cxn modelId="{395BD466-0A05-E948-9C30-AD79B1ADE456}" type="presParOf" srcId="{DF0F7A2A-3503-6345-941A-022BA4053885}" destId="{E0E36C28-A020-3043-B9BD-D250820B30EC}" srcOrd="2" destOrd="0" presId="urn:microsoft.com/office/officeart/2005/8/layout/orgChart1"/>
    <dgm:cxn modelId="{4B8DB01D-8BFB-6E4B-A498-620BD32416CB}" type="presParOf" srcId="{830C30B4-8874-B54D-82D4-1574E5F5AA95}" destId="{26B0CB13-B187-1B45-A605-ABD478A1641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7B38080-E871-B444-9242-1DA59938CAC0}" type="parTrans" cxnId="{F4BCFA8A-604D-C047-9E0C-DC7D7CE6DC6A}">
      <dgm:prSet/>
      <dgm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6918C87-659B-164B-9F16-4DBD40756E8F}">
      <dgm:prSet/>
      <dgm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38075389-6FB3-B647-B205-451B2AF7CAAE}" type="parTrans" cxnId="{96446A78-652A-9C41-87E1-1D4887F4FFA0}">
      <dgm:prSet/>
      <dgm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BC5F1B2-787D-DE48-A012-22D63FD9128A}" type="sibTrans" cxnId="{96446A78-652A-9C41-87E1-1D4887F4FFA0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2CC7DA8-8643-B24B-80F8-8A51325CF015}" type="parTrans" cxnId="{B3AF8D7D-B431-F444-A6DD-13AFE71764BE}">
      <dgm:prSet/>
      <dgm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B05B76DB-9FC3-824B-BAD2-25079ABF3F0C}">
      <dgm:prSet/>
      <dgm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1A2D1828-EA79-0A46-9C54-8FCC88E9DEA9}" type="parTrans" cxnId="{177D8ECD-302B-C848-9528-9F87A8652F0A}">
      <dgm:prSet/>
      <dgm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3C1D0ED-885B-6E4B-9B31-F62D21FAEAEC}" type="sibTrans" cxnId="{177D8ECD-302B-C848-9528-9F87A8652F0A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F306851A-66B8-F941-8766-5E03C97EE9E9}" type="parTrans" cxnId="{A2429D0E-5D61-C64A-B841-187D01AE3CAF}">
      <dgm:prSet/>
      <dgm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8C4032A3-4082-2442-96B0-D355E646C37C}" type="parTrans" cxnId="{8C1149A3-C75A-4741-B771-4AA5B4D28895}">
      <dgm:prSet/>
      <dgm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1BEBAA1C-0457-FC44-ACBE-F0E0B6B5A449}">
      <dgm:prSet phldrT="[Text]"/>
      <dgm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Patrulla</a:t>
          </a: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gm:t>
    </dgm:pt>
    <dgm:pt modelId="{97E60643-0889-6F42-A227-612F5DDE978A}" type="sibTrans" cxnId="{2DC40106-71EA-5D4A-9D48-E91FAE92E32A}">
      <dgm:prSet/>
      <dgm:spPr/>
      <dgm:t>
        <a:bodyPr/>
        <a:lstStyle/>
        <a:p>
          <a:endParaRPr lang="en-US"/>
        </a:p>
      </dgm:t>
    </dgm:pt>
    <dgm:pt modelId="{22B5B93F-C8F1-284F-895E-1D3D3619154F}" type="parTrans" cxnId="{2DC40106-71EA-5D4A-9D48-E91FAE92E32A}">
      <dgm:prSet/>
      <dgm:spPr/>
      <dgm:t>
        <a:bodyPr/>
        <a:lstStyle/>
        <a:p>
          <a:endParaRPr lang="en-US"/>
        </a:p>
      </dgm:t>
    </dgm:pt>
    <dgm:pt modelId="{EE9AEDFE-0385-4145-A12A-84F536BFF09F}">
      <dgm:prSet/>
      <dgm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522D752E-B504-6840-B232-F59511198FA2}" type="sibTrans" cxnId="{6085D309-6FEB-0449-B4BE-6B1A9FEC034B}">
      <dgm:prSet/>
      <dgm:spPr/>
      <dgm:t>
        <a:bodyPr/>
        <a:lstStyle/>
        <a:p>
          <a:endParaRPr lang="en-US"/>
        </a:p>
      </dgm:t>
    </dgm:pt>
    <dgm:pt modelId="{5E773DD2-9DEA-374F-B072-43635613FF4F}" type="parTrans" cxnId="{6085D309-6FEB-0449-B4BE-6B1A9FEC034B}">
      <dgm:prSet/>
      <dgm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BC2D0C9-6DC9-8A43-8390-3C724C067A37}" type="pres">
      <dgm:prSet presAssocID="{1BEBAA1C-0457-FC44-ACBE-F0E0B6B5A449}" presName="hierRoot1" presStyleCnt="0">
        <dgm:presLayoutVars>
          <dgm:hierBranch val="init"/>
        </dgm:presLayoutVars>
      </dgm:prSet>
      <dgm:spPr/>
    </dgm:pt>
    <dgm:pt modelId="{41EDC2BD-D903-AF41-87E2-9283892C74FB}" type="pres">
      <dgm:prSet presAssocID="{1BEBAA1C-0457-FC44-ACBE-F0E0B6B5A449}" presName="rootComposite1" presStyleCnt="0"/>
      <dgm:spPr/>
    </dgm:pt>
    <dgm:pt modelId="{994ADCE4-5D93-C443-B401-3D1A44DCB26F}" type="pres">
      <dgm:prSet presAssocID="{1BEBAA1C-0457-FC44-ACBE-F0E0B6B5A449}" presName="rootText1" presStyleLbl="node0" presStyleIdx="0" presStyleCnt="1">
        <dgm:presLayoutVars>
          <dgm:chPref val="3"/>
        </dgm:presLayoutVars>
      </dgm:prSet>
      <dgm:spPr/>
    </dgm:pt>
    <dgm:pt modelId="{1CCA83EF-88D6-3E4C-8E97-E75B919D31A5}" type="pres">
      <dgm:prSet presAssocID="{1BEBAA1C-0457-FC44-ACBE-F0E0B6B5A449}" presName="rootConnector1" presStyleLbl="node1" presStyleIdx="0" presStyleCnt="0"/>
      <dgm:spPr/>
    </dgm:pt>
    <dgm:pt modelId="{F10A1856-EC40-4240-9E6A-1D81DC9F7BD9}" type="pres">
      <dgm:prSet presAssocID="{1BEBAA1C-0457-FC44-ACBE-F0E0B6B5A449}" presName="hierChild2" presStyleCnt="0"/>
      <dgm:spPr/>
    </dgm:pt>
    <dgm:pt modelId="{B04FD9C1-B97E-1C49-AD97-CC3B8D41AE95}" type="pres">
      <dgm:prSet presAssocID="{D7B38080-E871-B444-9242-1DA59938CAC0}" presName="Name37" presStyleLbl="parChTrans1D2" presStyleIdx="0" presStyleCnt="2"/>
      <dgm:spPr/>
    </dgm:pt>
    <dgm:pt modelId="{2359F8A5-D783-7A4A-AF73-6C5B3CCE4BB6}" type="pres">
      <dgm:prSet presAssocID="{0BD227FA-5CC1-0C46-9ABE-385E05110DA8}" presName="hierRoot2" presStyleCnt="0">
        <dgm:presLayoutVars>
          <dgm:hierBranch val="init"/>
        </dgm:presLayoutVars>
      </dgm:prSet>
      <dgm:spPr/>
    </dgm:pt>
    <dgm:pt modelId="{3CF18BAF-DCD3-644D-B405-729EFE6A8D89}" type="pres">
      <dgm:prSet presAssocID="{0BD227FA-5CC1-0C46-9ABE-385E05110DA8}" presName="rootComposite" presStyleCnt="0"/>
      <dgm:spPr/>
    </dgm:pt>
    <dgm:pt modelId="{DD617FBE-F3E5-7D4B-B003-196C3497B554}" type="pres">
      <dgm:prSet presAssocID="{0BD227FA-5CC1-0C46-9ABE-385E05110DA8}" presName="rootText" presStyleLbl="node2" presStyleIdx="0" presStyleCnt="2">
        <dgm:presLayoutVars>
          <dgm:chPref val="3"/>
        </dgm:presLayoutVars>
      </dgm:prSet>
      <dgm:spPr/>
    </dgm:pt>
    <dgm:pt modelId="{D7424D02-DDE4-6C44-804B-54A85118A836}" type="pres">
      <dgm:prSet presAssocID="{0BD227FA-5CC1-0C46-9ABE-385E05110DA8}" presName="rootConnector" presStyleLbl="node2" presStyleIdx="0" presStyleCnt="2"/>
      <dgm:spPr/>
    </dgm:pt>
    <dgm:pt modelId="{A995183B-A627-E945-AEBA-7E7FAE4F785B}" type="pres">
      <dgm:prSet presAssocID="{0BD227FA-5CC1-0C46-9ABE-385E05110DA8}" presName="hierChild4" presStyleCnt="0"/>
      <dgm:spPr/>
    </dgm:pt>
    <dgm:pt modelId="{88A54152-C15A-7740-B145-B8FC93F24AA2}" type="pres">
      <dgm:prSet presAssocID="{F306851A-66B8-F941-8766-5E03C97EE9E9}" presName="Name37" presStyleLbl="parChTrans1D3" presStyleIdx="0" presStyleCnt="5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3" presStyleIdx="0" presStyleCnt="5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3" presStyleIdx="0" presStyleCnt="5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3" presStyleIdx="1" presStyleCnt="5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3" presStyleIdx="1" presStyleCnt="5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3" presStyleIdx="1" presStyleCnt="5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4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4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4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7952C0DA-2A4A-7F40-A861-FE05BDC3615E}" type="pres">
      <dgm:prSet presAssocID="{0BD227FA-5CC1-0C46-9ABE-385E05110DA8}" presName="hierChild5" presStyleCnt="0"/>
      <dgm:spPr/>
    </dgm:pt>
    <dgm:pt modelId="{6AF9ECDB-48FD-4C47-8698-447CFF15D5F9}" type="pres">
      <dgm:prSet presAssocID="{38075389-6FB3-B647-B205-451B2AF7CAAE}" presName="Name37" presStyleLbl="parChTrans1D2" presStyleIdx="1" presStyleCnt="2"/>
      <dgm:spPr/>
    </dgm:pt>
    <dgm:pt modelId="{45DE4397-0A54-F347-BEFC-4E6BA4A8C510}" type="pres">
      <dgm:prSet presAssocID="{06918C87-659B-164B-9F16-4DBD40756E8F}" presName="hierRoot2" presStyleCnt="0">
        <dgm:presLayoutVars>
          <dgm:hierBranch val="init"/>
        </dgm:presLayoutVars>
      </dgm:prSet>
      <dgm:spPr/>
    </dgm:pt>
    <dgm:pt modelId="{535C25F2-CD8A-7840-99C6-6FB9DAD945C6}" type="pres">
      <dgm:prSet presAssocID="{06918C87-659B-164B-9F16-4DBD40756E8F}" presName="rootComposite" presStyleCnt="0"/>
      <dgm:spPr/>
    </dgm:pt>
    <dgm:pt modelId="{014E55BD-1B0C-1D48-A31F-C4DCF5E9CF2D}" type="pres">
      <dgm:prSet presAssocID="{06918C87-659B-164B-9F16-4DBD40756E8F}" presName="rootText" presStyleLbl="node2" presStyleIdx="1" presStyleCnt="2">
        <dgm:presLayoutVars>
          <dgm:chPref val="3"/>
        </dgm:presLayoutVars>
      </dgm:prSet>
      <dgm:spPr/>
    </dgm:pt>
    <dgm:pt modelId="{E45EF922-A931-0649-AE76-3F0C0BF20AFB}" type="pres">
      <dgm:prSet presAssocID="{06918C87-659B-164B-9F16-4DBD40756E8F}" presName="rootConnector" presStyleLbl="node2" presStyleIdx="1" presStyleCnt="2"/>
      <dgm:spPr/>
    </dgm:pt>
    <dgm:pt modelId="{D1B47D16-0A4F-7F4F-935E-06794339EE38}" type="pres">
      <dgm:prSet presAssocID="{06918C87-659B-164B-9F16-4DBD40756E8F}" presName="hierChild4" presStyleCnt="0"/>
      <dgm:spPr/>
    </dgm:pt>
    <dgm:pt modelId="{FC273F29-F405-F14F-A69D-77C11A03C1AB}" type="pres">
      <dgm:prSet presAssocID="{D2CC7DA8-8643-B24B-80F8-8A51325CF015}" presName="Name37" presStyleLbl="parChTrans1D3" presStyleIdx="2" presStyleCnt="5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3" presStyleIdx="2" presStyleCnt="5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3" presStyleIdx="2" presStyleCnt="5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4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4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4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87A56456-EF89-C048-A40D-8703A3B0D49C}" type="pres">
      <dgm:prSet presAssocID="{1A2D1828-EA79-0A46-9C54-8FCC88E9DEA9}" presName="Name37" presStyleLbl="parChTrans1D3" presStyleIdx="3" presStyleCnt="5"/>
      <dgm:spPr/>
    </dgm:pt>
    <dgm:pt modelId="{D233329E-7A79-514C-BB16-8B14D3D40616}" type="pres">
      <dgm:prSet presAssocID="{B05B76DB-9FC3-824B-BAD2-25079ABF3F0C}" presName="hierRoot2" presStyleCnt="0">
        <dgm:presLayoutVars>
          <dgm:hierBranch val="init"/>
        </dgm:presLayoutVars>
      </dgm:prSet>
      <dgm:spPr/>
    </dgm:pt>
    <dgm:pt modelId="{4C4175B2-755F-9146-8AA0-CAD8CDFB47DF}" type="pres">
      <dgm:prSet presAssocID="{B05B76DB-9FC3-824B-BAD2-25079ABF3F0C}" presName="rootComposite" presStyleCnt="0"/>
      <dgm:spPr/>
    </dgm:pt>
    <dgm:pt modelId="{D457F711-494F-A544-85BD-C4FF0E1E0E73}" type="pres">
      <dgm:prSet presAssocID="{B05B76DB-9FC3-824B-BAD2-25079ABF3F0C}" presName="rootText" presStyleLbl="node3" presStyleIdx="3" presStyleCnt="5">
        <dgm:presLayoutVars>
          <dgm:chPref val="3"/>
        </dgm:presLayoutVars>
      </dgm:prSet>
      <dgm:spPr/>
    </dgm:pt>
    <dgm:pt modelId="{38183AE9-AA74-7F4B-9A57-6A8AFC2B35F8}" type="pres">
      <dgm:prSet presAssocID="{B05B76DB-9FC3-824B-BAD2-25079ABF3F0C}" presName="rootConnector" presStyleLbl="node3" presStyleIdx="3" presStyleCnt="5"/>
      <dgm:spPr/>
    </dgm:pt>
    <dgm:pt modelId="{7680FD10-B20A-7B4C-9493-D94348A092CE}" type="pres">
      <dgm:prSet presAssocID="{B05B76DB-9FC3-824B-BAD2-25079ABF3F0C}" presName="hierChild4" presStyleCnt="0"/>
      <dgm:spPr/>
    </dgm:pt>
    <dgm:pt modelId="{8BD10F44-2DF0-944F-A3BD-D498D900F599}" type="pres">
      <dgm:prSet presAssocID="{B05B76DB-9FC3-824B-BAD2-25079ABF3F0C}" presName="hierChild5" presStyleCnt="0"/>
      <dgm:spPr/>
    </dgm:pt>
    <dgm:pt modelId="{3C2511A4-C9E9-794E-A6F1-930ECA202B47}" type="pres">
      <dgm:prSet presAssocID="{5E773DD2-9DEA-374F-B072-43635613FF4F}" presName="Name37" presStyleLbl="parChTrans1D3" presStyleIdx="4" presStyleCnt="5"/>
      <dgm:spPr/>
    </dgm:pt>
    <dgm:pt modelId="{D3AED765-9064-774F-9565-20216D9FF1B9}" type="pres">
      <dgm:prSet presAssocID="{EE9AEDFE-0385-4145-A12A-84F536BFF09F}" presName="hierRoot2" presStyleCnt="0">
        <dgm:presLayoutVars>
          <dgm:hierBranch val="init"/>
        </dgm:presLayoutVars>
      </dgm:prSet>
      <dgm:spPr/>
    </dgm:pt>
    <dgm:pt modelId="{DCB8ACA1-B03D-9842-93ED-BCEF889DADBC}" type="pres">
      <dgm:prSet presAssocID="{EE9AEDFE-0385-4145-A12A-84F536BFF09F}" presName="rootComposite" presStyleCnt="0"/>
      <dgm:spPr/>
    </dgm:pt>
    <dgm:pt modelId="{59ADF6C1-9C19-214E-913B-6B5A8B4F60EE}" type="pres">
      <dgm:prSet presAssocID="{EE9AEDFE-0385-4145-A12A-84F536BFF09F}" presName="rootText" presStyleLbl="node3" presStyleIdx="4" presStyleCnt="5">
        <dgm:presLayoutVars>
          <dgm:chPref val="3"/>
        </dgm:presLayoutVars>
      </dgm:prSet>
      <dgm:spPr/>
    </dgm:pt>
    <dgm:pt modelId="{65494F1B-BB33-4942-A3AF-AFD362E960AB}" type="pres">
      <dgm:prSet presAssocID="{EE9AEDFE-0385-4145-A12A-84F536BFF09F}" presName="rootConnector" presStyleLbl="node3" presStyleIdx="4" presStyleCnt="5"/>
      <dgm:spPr/>
    </dgm:pt>
    <dgm:pt modelId="{84AD7A42-23C0-234C-A426-D487964941C4}" type="pres">
      <dgm:prSet presAssocID="{EE9AEDFE-0385-4145-A12A-84F536BFF09F}" presName="hierChild4" presStyleCnt="0"/>
      <dgm:spPr/>
    </dgm:pt>
    <dgm:pt modelId="{0AD722C2-FF57-AF41-B5C8-8E2A936F06F9}" type="pres">
      <dgm:prSet presAssocID="{EE9AEDFE-0385-4145-A12A-84F536BFF09F}" presName="hierChild5" presStyleCnt="0"/>
      <dgm:spPr/>
    </dgm:pt>
    <dgm:pt modelId="{B0EBB3D1-48E3-7043-B90D-E320D4BCA934}" type="pres">
      <dgm:prSet presAssocID="{06918C87-659B-164B-9F16-4DBD40756E8F}" presName="hierChild5" presStyleCnt="0"/>
      <dgm:spPr/>
    </dgm:pt>
    <dgm:pt modelId="{59D0F350-90CB-4948-A0D8-BD7AA2206BBE}" type="pres">
      <dgm:prSet presAssocID="{1BEBAA1C-0457-FC44-ACBE-F0E0B6B5A449}" presName="hierChild3" presStyleCnt="0"/>
      <dgm:spPr/>
    </dgm:pt>
  </dgm:ptLst>
  <dgm:cxnLst>
    <dgm:cxn modelId="{2DC40106-71EA-5D4A-9D48-E91FAE92E32A}" srcId="{A76A3674-D9C0-D74D-AE92-01202FC95A31}" destId="{1BEBAA1C-0457-FC44-ACBE-F0E0B6B5A449}" srcOrd="0" destOrd="0" parTransId="{22B5B93F-C8F1-284F-895E-1D3D3619154F}" sibTransId="{97E60643-0889-6F42-A227-612F5DDE978A}"/>
    <dgm:cxn modelId="{6085D309-6FEB-0449-B4BE-6B1A9FEC034B}" srcId="{06918C87-659B-164B-9F16-4DBD40756E8F}" destId="{EE9AEDFE-0385-4145-A12A-84F536BFF09F}" srcOrd="2" destOrd="0" parTransId="{5E773DD2-9DEA-374F-B072-43635613FF4F}" sibTransId="{522D752E-B504-6840-B232-F59511198FA2}"/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F4D7572A-7CAA-4643-97E1-55692EAD96FC}" type="presOf" srcId="{C305A939-1D09-604D-B2B8-1AB722FA2C23}" destId="{876D7333-C3A1-BE45-96FA-77B60FC8FF16}" srcOrd="0" destOrd="0" presId="urn:microsoft.com/office/officeart/2005/8/layout/orgChart1"/>
    <dgm:cxn modelId="{F908CA2D-4B27-DC4E-A749-13ED64BCD5D4}" type="presOf" srcId="{5E773DD2-9DEA-374F-B072-43635613FF4F}" destId="{3C2511A4-C9E9-794E-A6F1-930ECA202B47}" srcOrd="0" destOrd="0" presId="urn:microsoft.com/office/officeart/2005/8/layout/orgChart1"/>
    <dgm:cxn modelId="{6843DF2D-2E2F-9748-964D-27A5C9FC0003}" type="presOf" srcId="{0BD227FA-5CC1-0C46-9ABE-385E05110DA8}" destId="{DD617FBE-F3E5-7D4B-B003-196C3497B554}" srcOrd="0" destOrd="0" presId="urn:microsoft.com/office/officeart/2005/8/layout/orgChart1"/>
    <dgm:cxn modelId="{11E85239-8619-E74A-9661-903507C4A2B6}" type="presOf" srcId="{41B8CAB0-1DD7-8248-9D1B-9032242744EB}" destId="{1543A400-423C-9040-A536-C869E0884FA1}" srcOrd="0" destOrd="0" presId="urn:microsoft.com/office/officeart/2005/8/layout/orgChart1"/>
    <dgm:cxn modelId="{0477023B-14E6-0B41-B105-DC442839BD25}" type="presOf" srcId="{A1DBF2B0-D9FB-EA46-9204-98CE81BF5704}" destId="{5F33A00C-F8CA-514F-9B1C-45D6940FDD1D}" srcOrd="1" destOrd="0" presId="urn:microsoft.com/office/officeart/2005/8/layout/orgChart1"/>
    <dgm:cxn modelId="{49C49C44-67D7-5041-9CD4-618162B7D698}" type="presOf" srcId="{D7B38080-E871-B444-9242-1DA59938CAC0}" destId="{B04FD9C1-B97E-1C49-AD97-CC3B8D41AE95}" srcOrd="0" destOrd="0" presId="urn:microsoft.com/office/officeart/2005/8/layout/orgChart1"/>
    <dgm:cxn modelId="{E39F7549-8537-C644-966A-739A9096A7FA}" type="presOf" srcId="{C305A939-1D09-604D-B2B8-1AB722FA2C23}" destId="{211E5AAD-0BA0-BF47-9451-D811066D7280}" srcOrd="1" destOrd="0" presId="urn:microsoft.com/office/officeart/2005/8/layout/orgChart1"/>
    <dgm:cxn modelId="{2CAE434E-5004-E243-934B-4BF2D43881E5}" type="presOf" srcId="{280CDE74-740C-534B-83A8-341DE9E151CE}" destId="{DDC88227-BFF4-5D4F-937A-EE2399097CED}" srcOrd="0" destOrd="0" presId="urn:microsoft.com/office/officeart/2005/8/layout/orgChart1"/>
    <dgm:cxn modelId="{70F74456-8A9E-CC46-8E10-18607EAE2C31}" type="presOf" srcId="{38075389-6FB3-B647-B205-451B2AF7CAAE}" destId="{6AF9ECDB-48FD-4C47-8698-447CFF15D5F9}" srcOrd="0" destOrd="0" presId="urn:microsoft.com/office/officeart/2005/8/layout/orgChart1"/>
    <dgm:cxn modelId="{128BD357-3DB7-6F47-A537-92EB220F2951}" type="presOf" srcId="{06918C87-659B-164B-9F16-4DBD40756E8F}" destId="{014E55BD-1B0C-1D48-A31F-C4DCF5E9CF2D}" srcOrd="0" destOrd="0" presId="urn:microsoft.com/office/officeart/2005/8/layout/orgChart1"/>
    <dgm:cxn modelId="{1145E257-68F1-7D46-AD62-833A1E1F9F79}" type="presOf" srcId="{0923FF10-50E8-C34C-AF7A-1994A32C9062}" destId="{BF3CAE2C-7D6C-0248-92D7-6996FEFAE6F2}" srcOrd="0" destOrd="0" presId="urn:microsoft.com/office/officeart/2005/8/layout/orgChart1"/>
    <dgm:cxn modelId="{F58D1E5F-4BEF-7C45-8AE5-252B48913E76}" type="presOf" srcId="{280CDE74-740C-534B-83A8-341DE9E151CE}" destId="{5243945E-4732-A940-99A6-F9BD6A50F481}" srcOrd="1" destOrd="0" presId="urn:microsoft.com/office/officeart/2005/8/layout/orgChart1"/>
    <dgm:cxn modelId="{1184E26E-D3B9-0040-A96D-1B9B8974CAC5}" type="presOf" srcId="{1BEBAA1C-0457-FC44-ACBE-F0E0B6B5A449}" destId="{1CCA83EF-88D6-3E4C-8E97-E75B919D31A5}" srcOrd="1" destOrd="0" presId="urn:microsoft.com/office/officeart/2005/8/layout/orgChart1"/>
    <dgm:cxn modelId="{CB526070-6F77-EB41-BE7B-84B5D56AD3E8}" type="presOf" srcId="{D2CC7DA8-8643-B24B-80F8-8A51325CF015}" destId="{FC273F29-F405-F14F-A69D-77C11A03C1AB}" srcOrd="0" destOrd="0" presId="urn:microsoft.com/office/officeart/2005/8/layout/orgChart1"/>
    <dgm:cxn modelId="{B7841876-C6DA-0948-ABBF-F5890E30006C}" type="presOf" srcId="{06918C87-659B-164B-9F16-4DBD40756E8F}" destId="{E45EF922-A931-0649-AE76-3F0C0BF20AFB}" srcOrd="1" destOrd="0" presId="urn:microsoft.com/office/officeart/2005/8/layout/orgChart1"/>
    <dgm:cxn modelId="{96446A78-652A-9C41-87E1-1D4887F4FFA0}" srcId="{1BEBAA1C-0457-FC44-ACBE-F0E0B6B5A449}" destId="{06918C87-659B-164B-9F16-4DBD40756E8F}" srcOrd="1" destOrd="0" parTransId="{38075389-6FB3-B647-B205-451B2AF7CAAE}" sibTransId="{BBC5F1B2-787D-DE48-A012-22D63FD9128A}"/>
    <dgm:cxn modelId="{81243E7C-1284-F64F-A2E3-55FA87F3CB71}" type="presOf" srcId="{8C4032A3-4082-2442-96B0-D355E646C37C}" destId="{2C659719-8A1D-FA46-BADB-ECBE16C28B1B}" srcOrd="0" destOrd="0" presId="urn:microsoft.com/office/officeart/2005/8/layout/orgChart1"/>
    <dgm:cxn modelId="{8DA6EC7C-1DCE-3B4A-A218-F19C5EE17983}" type="presOf" srcId="{A1DBF2B0-D9FB-EA46-9204-98CE81BF5704}" destId="{F214EBCF-9979-1948-8B6C-A08A256918C9}" srcOrd="0" destOrd="0" presId="urn:microsoft.com/office/officeart/2005/8/layout/orgChart1"/>
    <dgm:cxn modelId="{B3AF8D7D-B431-F444-A6DD-13AFE71764BE}" srcId="{06918C87-659B-164B-9F16-4DBD40756E8F}" destId="{0923FF10-50E8-C34C-AF7A-1994A32C9062}" srcOrd="0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F4BCFA8A-604D-C047-9E0C-DC7D7CE6DC6A}" srcId="{1BEBAA1C-0457-FC44-ACBE-F0E0B6B5A449}" destId="{0BD227FA-5CC1-0C46-9ABE-385E05110DA8}" srcOrd="0" destOrd="0" parTransId="{D7B38080-E871-B444-9242-1DA59938CAC0}" sibTransId="{3007AF1C-578C-8C40-908F-7F27E951CC51}"/>
    <dgm:cxn modelId="{F7A6808E-1021-1F4F-830A-640A6E94C510}" type="presOf" srcId="{C685ADC2-8FFD-E047-AE9A-F923FC07FF43}" destId="{081ABDFA-0972-0748-B023-C01A374F6081}" srcOrd="0" destOrd="0" presId="urn:microsoft.com/office/officeart/2005/8/layout/orgChart1"/>
    <dgm:cxn modelId="{A891679F-B2B9-FA4D-9456-D36B14C7B351}" type="presOf" srcId="{0923FF10-50E8-C34C-AF7A-1994A32C9062}" destId="{1733FC98-359A-324C-8A19-97ABA5E104B7}" srcOrd="1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A7ECAAA7-0BBB-4447-8D69-DB57A829F136}" type="presOf" srcId="{B05B76DB-9FC3-824B-BAD2-25079ABF3F0C}" destId="{D457F711-494F-A544-85BD-C4FF0E1E0E73}" srcOrd="0" destOrd="0" presId="urn:microsoft.com/office/officeart/2005/8/layout/orgChart1"/>
    <dgm:cxn modelId="{FAF143A9-2D0F-654D-A6D5-FD0BCDA5280F}" type="presOf" srcId="{EE9AEDFE-0385-4145-A12A-84F536BFF09F}" destId="{65494F1B-BB33-4942-A3AF-AFD362E960AB}" srcOrd="1" destOrd="0" presId="urn:microsoft.com/office/officeart/2005/8/layout/orgChart1"/>
    <dgm:cxn modelId="{2FABDAB5-BFE5-3B41-BB81-1B96DC4F796F}" type="presOf" srcId="{03F68177-F57C-664E-90DF-D30180CF421E}" destId="{1DBB7AC2-25D2-0146-9B4D-B2C8ACA937A3}" srcOrd="1" destOrd="0" presId="urn:microsoft.com/office/officeart/2005/8/layout/orgChart1"/>
    <dgm:cxn modelId="{A66BA2CB-A0C9-5D44-9F03-6A4A45DD7A58}" type="presOf" srcId="{0BD227FA-5CC1-0C46-9ABE-385E05110DA8}" destId="{D7424D02-DDE4-6C44-804B-54A85118A836}" srcOrd="1" destOrd="0" presId="urn:microsoft.com/office/officeart/2005/8/layout/orgChart1"/>
    <dgm:cxn modelId="{177D8ECD-302B-C848-9528-9F87A8652F0A}" srcId="{06918C87-659B-164B-9F16-4DBD40756E8F}" destId="{B05B76DB-9FC3-824B-BAD2-25079ABF3F0C}" srcOrd="1" destOrd="0" parTransId="{1A2D1828-EA79-0A46-9C54-8FCC88E9DEA9}" sibTransId="{E3C1D0ED-885B-6E4B-9B31-F62D21FAEAEC}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CCAF13D1-2014-C54B-B53F-8C51E0B415D9}" type="presOf" srcId="{EE9AEDFE-0385-4145-A12A-84F536BFF09F}" destId="{59ADF6C1-9C19-214E-913B-6B5A8B4F60EE}" srcOrd="0" destOrd="0" presId="urn:microsoft.com/office/officeart/2005/8/layout/orgChart1"/>
    <dgm:cxn modelId="{B5A7A6DE-915B-9448-96EA-0FE919AB9235}" type="presOf" srcId="{1BEBAA1C-0457-FC44-ACBE-F0E0B6B5A449}" destId="{994ADCE4-5D93-C443-B401-3D1A44DCB26F}" srcOrd="0" destOrd="0" presId="urn:microsoft.com/office/officeart/2005/8/layout/orgChart1"/>
    <dgm:cxn modelId="{49D98DE7-36CA-5649-BFD8-D8C9A52CF8A5}" type="presOf" srcId="{B05B76DB-9FC3-824B-BAD2-25079ABF3F0C}" destId="{38183AE9-AA74-7F4B-9A57-6A8AFC2B35F8}" srcOrd="1" destOrd="0" presId="urn:microsoft.com/office/officeart/2005/8/layout/orgChart1"/>
    <dgm:cxn modelId="{03EC63EB-75D5-ED48-B011-4433CCD11FAF}" type="presOf" srcId="{1A2D1828-EA79-0A46-9C54-8FCC88E9DEA9}" destId="{87A56456-EF89-C048-A40D-8703A3B0D49C}" srcOrd="0" destOrd="0" presId="urn:microsoft.com/office/officeart/2005/8/layout/orgChart1"/>
    <dgm:cxn modelId="{AF7B36ED-2451-FA4D-AC33-1F2C08686A14}" type="presOf" srcId="{F306851A-66B8-F941-8766-5E03C97EE9E9}" destId="{88A54152-C15A-7740-B145-B8FC93F24AA2}" srcOrd="0" destOrd="0" presId="urn:microsoft.com/office/officeart/2005/8/layout/orgChart1"/>
    <dgm:cxn modelId="{440A14F9-7268-8143-B7CD-E3DEAB3C8878}" type="presOf" srcId="{03F68177-F57C-664E-90DF-D30180CF421E}" destId="{CD70AAD3-AC63-BD4A-AC00-CF2754CF3EEA}" srcOrd="0" destOrd="0" presId="urn:microsoft.com/office/officeart/2005/8/layout/orgChart1"/>
    <dgm:cxn modelId="{2E2301CA-B0FE-EE4E-922C-9B7C33E43594}" type="presParOf" srcId="{C54B7AC0-4D1D-3641-9122-F20603DD2E10}" destId="{9BC2D0C9-6DC9-8A43-8390-3C724C067A37}" srcOrd="0" destOrd="0" presId="urn:microsoft.com/office/officeart/2005/8/layout/orgChart1"/>
    <dgm:cxn modelId="{5B466DC5-F87B-3B49-A710-D486D4C7B68A}" type="presParOf" srcId="{9BC2D0C9-6DC9-8A43-8390-3C724C067A37}" destId="{41EDC2BD-D903-AF41-87E2-9283892C74FB}" srcOrd="0" destOrd="0" presId="urn:microsoft.com/office/officeart/2005/8/layout/orgChart1"/>
    <dgm:cxn modelId="{5897A977-3864-354C-935F-8D1DA80DE857}" type="presParOf" srcId="{41EDC2BD-D903-AF41-87E2-9283892C74FB}" destId="{994ADCE4-5D93-C443-B401-3D1A44DCB26F}" srcOrd="0" destOrd="0" presId="urn:microsoft.com/office/officeart/2005/8/layout/orgChart1"/>
    <dgm:cxn modelId="{F8881742-E449-3647-A839-EE4F13E0BAAF}" type="presParOf" srcId="{41EDC2BD-D903-AF41-87E2-9283892C74FB}" destId="{1CCA83EF-88D6-3E4C-8E97-E75B919D31A5}" srcOrd="1" destOrd="0" presId="urn:microsoft.com/office/officeart/2005/8/layout/orgChart1"/>
    <dgm:cxn modelId="{72FEDF91-99A5-5549-A63C-2E2F2BF87820}" type="presParOf" srcId="{9BC2D0C9-6DC9-8A43-8390-3C724C067A37}" destId="{F10A1856-EC40-4240-9E6A-1D81DC9F7BD9}" srcOrd="1" destOrd="0" presId="urn:microsoft.com/office/officeart/2005/8/layout/orgChart1"/>
    <dgm:cxn modelId="{4C13ED0C-8C06-884A-AB15-FBAB6082D5B1}" type="presParOf" srcId="{F10A1856-EC40-4240-9E6A-1D81DC9F7BD9}" destId="{B04FD9C1-B97E-1C49-AD97-CC3B8D41AE95}" srcOrd="0" destOrd="0" presId="urn:microsoft.com/office/officeart/2005/8/layout/orgChart1"/>
    <dgm:cxn modelId="{684788A1-D0F2-A34C-B27B-C59F5EBBB697}" type="presParOf" srcId="{F10A1856-EC40-4240-9E6A-1D81DC9F7BD9}" destId="{2359F8A5-D783-7A4A-AF73-6C5B3CCE4BB6}" srcOrd="1" destOrd="0" presId="urn:microsoft.com/office/officeart/2005/8/layout/orgChart1"/>
    <dgm:cxn modelId="{A763EF33-5435-174F-AB50-F9BED4A534DD}" type="presParOf" srcId="{2359F8A5-D783-7A4A-AF73-6C5B3CCE4BB6}" destId="{3CF18BAF-DCD3-644D-B405-729EFE6A8D89}" srcOrd="0" destOrd="0" presId="urn:microsoft.com/office/officeart/2005/8/layout/orgChart1"/>
    <dgm:cxn modelId="{BD633CAC-348E-E642-AC39-B7A4E24CFCE4}" type="presParOf" srcId="{3CF18BAF-DCD3-644D-B405-729EFE6A8D89}" destId="{DD617FBE-F3E5-7D4B-B003-196C3497B554}" srcOrd="0" destOrd="0" presId="urn:microsoft.com/office/officeart/2005/8/layout/orgChart1"/>
    <dgm:cxn modelId="{C98F3D56-93A3-9546-8525-EFE573358FEC}" type="presParOf" srcId="{3CF18BAF-DCD3-644D-B405-729EFE6A8D89}" destId="{D7424D02-DDE4-6C44-804B-54A85118A836}" srcOrd="1" destOrd="0" presId="urn:microsoft.com/office/officeart/2005/8/layout/orgChart1"/>
    <dgm:cxn modelId="{C42388E4-276D-334F-A92C-6A9340026E32}" type="presParOf" srcId="{2359F8A5-D783-7A4A-AF73-6C5B3CCE4BB6}" destId="{A995183B-A627-E945-AEBA-7E7FAE4F785B}" srcOrd="1" destOrd="0" presId="urn:microsoft.com/office/officeart/2005/8/layout/orgChart1"/>
    <dgm:cxn modelId="{3FCCBDE2-4029-124B-A5FB-A5F7B3B1A16E}" type="presParOf" srcId="{A995183B-A627-E945-AEBA-7E7FAE4F785B}" destId="{88A54152-C15A-7740-B145-B8FC93F24AA2}" srcOrd="0" destOrd="0" presId="urn:microsoft.com/office/officeart/2005/8/layout/orgChart1"/>
    <dgm:cxn modelId="{48432493-E896-A548-BAD3-9E3FBFC6E370}" type="presParOf" srcId="{A995183B-A627-E945-AEBA-7E7FAE4F785B}" destId="{E010A97A-B5AC-7D43-B936-0DFED685C34C}" srcOrd="1" destOrd="0" presId="urn:microsoft.com/office/officeart/2005/8/layout/orgChart1"/>
    <dgm:cxn modelId="{2B02D63E-7F30-E34B-B52B-139613C6AF01}" type="presParOf" srcId="{E010A97A-B5AC-7D43-B936-0DFED685C34C}" destId="{D34D433B-82BF-EF49-8155-E2889F360488}" srcOrd="0" destOrd="0" presId="urn:microsoft.com/office/officeart/2005/8/layout/orgChart1"/>
    <dgm:cxn modelId="{881AF215-902A-D143-A13B-27780382E4F1}" type="presParOf" srcId="{D34D433B-82BF-EF49-8155-E2889F360488}" destId="{876D7333-C3A1-BE45-96FA-77B60FC8FF16}" srcOrd="0" destOrd="0" presId="urn:microsoft.com/office/officeart/2005/8/layout/orgChart1"/>
    <dgm:cxn modelId="{431D6531-6E4D-CA42-8C92-890603E7F8E9}" type="presParOf" srcId="{D34D433B-82BF-EF49-8155-E2889F360488}" destId="{211E5AAD-0BA0-BF47-9451-D811066D7280}" srcOrd="1" destOrd="0" presId="urn:microsoft.com/office/officeart/2005/8/layout/orgChart1"/>
    <dgm:cxn modelId="{4A8188E4-2299-924F-9FF9-A7F03D82E473}" type="presParOf" srcId="{E010A97A-B5AC-7D43-B936-0DFED685C34C}" destId="{A2C5A537-5464-B646-B8A9-9AB6F875BB5A}" srcOrd="1" destOrd="0" presId="urn:microsoft.com/office/officeart/2005/8/layout/orgChart1"/>
    <dgm:cxn modelId="{C608975F-BC17-6944-94CC-1C31DAAB3D7E}" type="presParOf" srcId="{E010A97A-B5AC-7D43-B936-0DFED685C34C}" destId="{65B8FCDE-1C5E-634E-906A-53D3D2EE3334}" srcOrd="2" destOrd="0" presId="urn:microsoft.com/office/officeart/2005/8/layout/orgChart1"/>
    <dgm:cxn modelId="{3138B806-A436-EA45-AEC7-9AFC573ECD4C}" type="presParOf" srcId="{A995183B-A627-E945-AEBA-7E7FAE4F785B}" destId="{2C659719-8A1D-FA46-BADB-ECBE16C28B1B}" srcOrd="2" destOrd="0" presId="urn:microsoft.com/office/officeart/2005/8/layout/orgChart1"/>
    <dgm:cxn modelId="{906F244D-118D-2A42-9820-A8774976EC6B}" type="presParOf" srcId="{A995183B-A627-E945-AEBA-7E7FAE4F785B}" destId="{BED19DAA-0570-9F43-B43B-5EEEB90D6979}" srcOrd="3" destOrd="0" presId="urn:microsoft.com/office/officeart/2005/8/layout/orgChart1"/>
    <dgm:cxn modelId="{88763E29-783B-2E41-B5B8-46241800FA88}" type="presParOf" srcId="{BED19DAA-0570-9F43-B43B-5EEEB90D6979}" destId="{D5A95CD5-1D7F-BF4C-B4FC-780538F29AE9}" srcOrd="0" destOrd="0" presId="urn:microsoft.com/office/officeart/2005/8/layout/orgChart1"/>
    <dgm:cxn modelId="{AA95C28D-A353-1345-9F34-0FB0228FD80A}" type="presParOf" srcId="{D5A95CD5-1D7F-BF4C-B4FC-780538F29AE9}" destId="{DDC88227-BFF4-5D4F-937A-EE2399097CED}" srcOrd="0" destOrd="0" presId="urn:microsoft.com/office/officeart/2005/8/layout/orgChart1"/>
    <dgm:cxn modelId="{507EE990-5DFF-2C46-A442-36BD0DE24919}" type="presParOf" srcId="{D5A95CD5-1D7F-BF4C-B4FC-780538F29AE9}" destId="{5243945E-4732-A940-99A6-F9BD6A50F481}" srcOrd="1" destOrd="0" presId="urn:microsoft.com/office/officeart/2005/8/layout/orgChart1"/>
    <dgm:cxn modelId="{660B6614-4E95-F444-8B54-EFD3FA6194F0}" type="presParOf" srcId="{BED19DAA-0570-9F43-B43B-5EEEB90D6979}" destId="{2479AFC7-01C2-AF4D-8F77-8C4CA7ADB599}" srcOrd="1" destOrd="0" presId="urn:microsoft.com/office/officeart/2005/8/layout/orgChart1"/>
    <dgm:cxn modelId="{ADCD2586-51D1-0645-AF7F-FD39D1492DB3}" type="presParOf" srcId="{2479AFC7-01C2-AF4D-8F77-8C4CA7ADB599}" destId="{1543A400-423C-9040-A536-C869E0884FA1}" srcOrd="0" destOrd="0" presId="urn:microsoft.com/office/officeart/2005/8/layout/orgChart1"/>
    <dgm:cxn modelId="{A170B06E-8FAC-E84C-BFB3-E7EDAD7836DD}" type="presParOf" srcId="{2479AFC7-01C2-AF4D-8F77-8C4CA7ADB599}" destId="{6808DBBA-8031-044E-B490-93609906F8A1}" srcOrd="1" destOrd="0" presId="urn:microsoft.com/office/officeart/2005/8/layout/orgChart1"/>
    <dgm:cxn modelId="{2F1464CD-F55A-D04D-BD35-DC21098D2BD5}" type="presParOf" srcId="{6808DBBA-8031-044E-B490-93609906F8A1}" destId="{93883075-3900-314A-AA29-4360CE09CB66}" srcOrd="0" destOrd="0" presId="urn:microsoft.com/office/officeart/2005/8/layout/orgChart1"/>
    <dgm:cxn modelId="{A9B5A0E0-329E-7B46-8272-BFB56DB49535}" type="presParOf" srcId="{93883075-3900-314A-AA29-4360CE09CB66}" destId="{F214EBCF-9979-1948-8B6C-A08A256918C9}" srcOrd="0" destOrd="0" presId="urn:microsoft.com/office/officeart/2005/8/layout/orgChart1"/>
    <dgm:cxn modelId="{4E946B6D-C697-0547-858E-58CE6F7F9DD1}" type="presParOf" srcId="{93883075-3900-314A-AA29-4360CE09CB66}" destId="{5F33A00C-F8CA-514F-9B1C-45D6940FDD1D}" srcOrd="1" destOrd="0" presId="urn:microsoft.com/office/officeart/2005/8/layout/orgChart1"/>
    <dgm:cxn modelId="{8D56A868-108F-9F44-B799-28D73870F5C8}" type="presParOf" srcId="{6808DBBA-8031-044E-B490-93609906F8A1}" destId="{BBCF62E2-1CC2-BE49-8951-4ED44E48D097}" srcOrd="1" destOrd="0" presId="urn:microsoft.com/office/officeart/2005/8/layout/orgChart1"/>
    <dgm:cxn modelId="{478606B3-0499-D945-8AB0-8704233C179F}" type="presParOf" srcId="{6808DBBA-8031-044E-B490-93609906F8A1}" destId="{955310C3-8E06-674A-BB06-6F00159A6DE3}" srcOrd="2" destOrd="0" presId="urn:microsoft.com/office/officeart/2005/8/layout/orgChart1"/>
    <dgm:cxn modelId="{78018980-9178-B84F-9D93-1DAA9D54CA5C}" type="presParOf" srcId="{BED19DAA-0570-9F43-B43B-5EEEB90D6979}" destId="{CCF3EA85-0FAC-EE40-A343-8DD9A6EC3FD8}" srcOrd="2" destOrd="0" presId="urn:microsoft.com/office/officeart/2005/8/layout/orgChart1"/>
    <dgm:cxn modelId="{34DD47A4-3460-9C49-8324-000FCA7379C3}" type="presParOf" srcId="{2359F8A5-D783-7A4A-AF73-6C5B3CCE4BB6}" destId="{7952C0DA-2A4A-7F40-A861-FE05BDC3615E}" srcOrd="2" destOrd="0" presId="urn:microsoft.com/office/officeart/2005/8/layout/orgChart1"/>
    <dgm:cxn modelId="{5B943D1D-9ACF-1349-A044-1C56E13A1000}" type="presParOf" srcId="{F10A1856-EC40-4240-9E6A-1D81DC9F7BD9}" destId="{6AF9ECDB-48FD-4C47-8698-447CFF15D5F9}" srcOrd="2" destOrd="0" presId="urn:microsoft.com/office/officeart/2005/8/layout/orgChart1"/>
    <dgm:cxn modelId="{6CBBE603-5568-CF4B-B041-969936003A62}" type="presParOf" srcId="{F10A1856-EC40-4240-9E6A-1D81DC9F7BD9}" destId="{45DE4397-0A54-F347-BEFC-4E6BA4A8C510}" srcOrd="3" destOrd="0" presId="urn:microsoft.com/office/officeart/2005/8/layout/orgChart1"/>
    <dgm:cxn modelId="{4C3C7D74-2C28-2C42-B298-43C849C531E1}" type="presParOf" srcId="{45DE4397-0A54-F347-BEFC-4E6BA4A8C510}" destId="{535C25F2-CD8A-7840-99C6-6FB9DAD945C6}" srcOrd="0" destOrd="0" presId="urn:microsoft.com/office/officeart/2005/8/layout/orgChart1"/>
    <dgm:cxn modelId="{D8B1831E-B9E0-4642-85DF-028BE001CFC7}" type="presParOf" srcId="{535C25F2-CD8A-7840-99C6-6FB9DAD945C6}" destId="{014E55BD-1B0C-1D48-A31F-C4DCF5E9CF2D}" srcOrd="0" destOrd="0" presId="urn:microsoft.com/office/officeart/2005/8/layout/orgChart1"/>
    <dgm:cxn modelId="{7CFB22FB-2A71-BA4B-BBCF-A10795B6A8F3}" type="presParOf" srcId="{535C25F2-CD8A-7840-99C6-6FB9DAD945C6}" destId="{E45EF922-A931-0649-AE76-3F0C0BF20AFB}" srcOrd="1" destOrd="0" presId="urn:microsoft.com/office/officeart/2005/8/layout/orgChart1"/>
    <dgm:cxn modelId="{CC87A0AC-16FF-C843-BA30-6788A6E131B7}" type="presParOf" srcId="{45DE4397-0A54-F347-BEFC-4E6BA4A8C510}" destId="{D1B47D16-0A4F-7F4F-935E-06794339EE38}" srcOrd="1" destOrd="0" presId="urn:microsoft.com/office/officeart/2005/8/layout/orgChart1"/>
    <dgm:cxn modelId="{EE6C74A9-2307-194F-AE5B-2DEBD9E01186}" type="presParOf" srcId="{D1B47D16-0A4F-7F4F-935E-06794339EE38}" destId="{FC273F29-F405-F14F-A69D-77C11A03C1AB}" srcOrd="0" destOrd="0" presId="urn:microsoft.com/office/officeart/2005/8/layout/orgChart1"/>
    <dgm:cxn modelId="{C4023F35-A079-AC41-B6B2-47C095F5A341}" type="presParOf" srcId="{D1B47D16-0A4F-7F4F-935E-06794339EE38}" destId="{8DC7677B-BF3E-034B-B9E6-3BD4FD133A9C}" srcOrd="1" destOrd="0" presId="urn:microsoft.com/office/officeart/2005/8/layout/orgChart1"/>
    <dgm:cxn modelId="{C50AE11B-BABC-EC43-B574-06397381655D}" type="presParOf" srcId="{8DC7677B-BF3E-034B-B9E6-3BD4FD133A9C}" destId="{E263D0CE-0B44-EA40-9C1B-E728BD5F6248}" srcOrd="0" destOrd="0" presId="urn:microsoft.com/office/officeart/2005/8/layout/orgChart1"/>
    <dgm:cxn modelId="{D7E811C8-F781-3E41-811E-98B26EF9F58F}" type="presParOf" srcId="{E263D0CE-0B44-EA40-9C1B-E728BD5F6248}" destId="{BF3CAE2C-7D6C-0248-92D7-6996FEFAE6F2}" srcOrd="0" destOrd="0" presId="urn:microsoft.com/office/officeart/2005/8/layout/orgChart1"/>
    <dgm:cxn modelId="{35BDB16B-0667-E148-AE23-CFFC114ADAA9}" type="presParOf" srcId="{E263D0CE-0B44-EA40-9C1B-E728BD5F6248}" destId="{1733FC98-359A-324C-8A19-97ABA5E104B7}" srcOrd="1" destOrd="0" presId="urn:microsoft.com/office/officeart/2005/8/layout/orgChart1"/>
    <dgm:cxn modelId="{DE924959-129F-454F-8950-ED42FF761D41}" type="presParOf" srcId="{8DC7677B-BF3E-034B-B9E6-3BD4FD133A9C}" destId="{50B6C5E1-2694-8A49-BE73-A3FEF3A44998}" srcOrd="1" destOrd="0" presId="urn:microsoft.com/office/officeart/2005/8/layout/orgChart1"/>
    <dgm:cxn modelId="{77029AAE-B767-3840-96C3-D8FE2AE07753}" type="presParOf" srcId="{50B6C5E1-2694-8A49-BE73-A3FEF3A44998}" destId="{081ABDFA-0972-0748-B023-C01A374F6081}" srcOrd="0" destOrd="0" presId="urn:microsoft.com/office/officeart/2005/8/layout/orgChart1"/>
    <dgm:cxn modelId="{1D109EBB-1C79-8F4B-BC46-1459CB953092}" type="presParOf" srcId="{50B6C5E1-2694-8A49-BE73-A3FEF3A44998}" destId="{160F5614-0D16-B447-8B79-B731BD39E66F}" srcOrd="1" destOrd="0" presId="urn:microsoft.com/office/officeart/2005/8/layout/orgChart1"/>
    <dgm:cxn modelId="{5642FE4D-45A8-8D4A-8FD6-09DA5FE59295}" type="presParOf" srcId="{160F5614-0D16-B447-8B79-B731BD39E66F}" destId="{CC0D8098-0101-C04E-8A79-FBC9AD4D22AE}" srcOrd="0" destOrd="0" presId="urn:microsoft.com/office/officeart/2005/8/layout/orgChart1"/>
    <dgm:cxn modelId="{BE0E16B8-FB8D-E647-8F50-89502811B140}" type="presParOf" srcId="{CC0D8098-0101-C04E-8A79-FBC9AD4D22AE}" destId="{CD70AAD3-AC63-BD4A-AC00-CF2754CF3EEA}" srcOrd="0" destOrd="0" presId="urn:microsoft.com/office/officeart/2005/8/layout/orgChart1"/>
    <dgm:cxn modelId="{519C1F6B-1832-2041-8B8E-3EC19901497C}" type="presParOf" srcId="{CC0D8098-0101-C04E-8A79-FBC9AD4D22AE}" destId="{1DBB7AC2-25D2-0146-9B4D-B2C8ACA937A3}" srcOrd="1" destOrd="0" presId="urn:microsoft.com/office/officeart/2005/8/layout/orgChart1"/>
    <dgm:cxn modelId="{DE053966-12E8-3948-ADFB-69A2779CF463}" type="presParOf" srcId="{160F5614-0D16-B447-8B79-B731BD39E66F}" destId="{30A353F2-35C8-554B-8FED-27D0381B2046}" srcOrd="1" destOrd="0" presId="urn:microsoft.com/office/officeart/2005/8/layout/orgChart1"/>
    <dgm:cxn modelId="{D3233741-0435-D141-853E-F9AC7CB31CEC}" type="presParOf" srcId="{160F5614-0D16-B447-8B79-B731BD39E66F}" destId="{ED45E3EE-6085-9E42-8048-9794C4D2D98C}" srcOrd="2" destOrd="0" presId="urn:microsoft.com/office/officeart/2005/8/layout/orgChart1"/>
    <dgm:cxn modelId="{EC3BE5F6-F291-B64A-856E-84435D9F52A4}" type="presParOf" srcId="{8DC7677B-BF3E-034B-B9E6-3BD4FD133A9C}" destId="{A7FC6EA8-4F5A-1445-8EB5-6A13388C7591}" srcOrd="2" destOrd="0" presId="urn:microsoft.com/office/officeart/2005/8/layout/orgChart1"/>
    <dgm:cxn modelId="{942B5F57-FCFC-6742-ADC2-9FD3D20BD6BC}" type="presParOf" srcId="{D1B47D16-0A4F-7F4F-935E-06794339EE38}" destId="{87A56456-EF89-C048-A40D-8703A3B0D49C}" srcOrd="2" destOrd="0" presId="urn:microsoft.com/office/officeart/2005/8/layout/orgChart1"/>
    <dgm:cxn modelId="{0B53BE93-6B6E-3247-9269-8EB662024008}" type="presParOf" srcId="{D1B47D16-0A4F-7F4F-935E-06794339EE38}" destId="{D233329E-7A79-514C-BB16-8B14D3D40616}" srcOrd="3" destOrd="0" presId="urn:microsoft.com/office/officeart/2005/8/layout/orgChart1"/>
    <dgm:cxn modelId="{69EFE26B-A015-184C-85AB-9E56997F6ECC}" type="presParOf" srcId="{D233329E-7A79-514C-BB16-8B14D3D40616}" destId="{4C4175B2-755F-9146-8AA0-CAD8CDFB47DF}" srcOrd="0" destOrd="0" presId="urn:microsoft.com/office/officeart/2005/8/layout/orgChart1"/>
    <dgm:cxn modelId="{F3D2F6C8-24B6-5A4C-AA59-C1053FA3ACE6}" type="presParOf" srcId="{4C4175B2-755F-9146-8AA0-CAD8CDFB47DF}" destId="{D457F711-494F-A544-85BD-C4FF0E1E0E73}" srcOrd="0" destOrd="0" presId="urn:microsoft.com/office/officeart/2005/8/layout/orgChart1"/>
    <dgm:cxn modelId="{94708FCA-7ADD-6442-BD61-467E9AC8A41A}" type="presParOf" srcId="{4C4175B2-755F-9146-8AA0-CAD8CDFB47DF}" destId="{38183AE9-AA74-7F4B-9A57-6A8AFC2B35F8}" srcOrd="1" destOrd="0" presId="urn:microsoft.com/office/officeart/2005/8/layout/orgChart1"/>
    <dgm:cxn modelId="{FE42064C-411A-F249-A821-E4227CFD0304}" type="presParOf" srcId="{D233329E-7A79-514C-BB16-8B14D3D40616}" destId="{7680FD10-B20A-7B4C-9493-D94348A092CE}" srcOrd="1" destOrd="0" presId="urn:microsoft.com/office/officeart/2005/8/layout/orgChart1"/>
    <dgm:cxn modelId="{725EC320-076C-A44A-B060-1F0429A7E8C0}" type="presParOf" srcId="{D233329E-7A79-514C-BB16-8B14D3D40616}" destId="{8BD10F44-2DF0-944F-A3BD-D498D900F599}" srcOrd="2" destOrd="0" presId="urn:microsoft.com/office/officeart/2005/8/layout/orgChart1"/>
    <dgm:cxn modelId="{7119C7A6-DC3B-9A43-A8A0-04BCBF3325B0}" type="presParOf" srcId="{D1B47D16-0A4F-7F4F-935E-06794339EE38}" destId="{3C2511A4-C9E9-794E-A6F1-930ECA202B47}" srcOrd="4" destOrd="0" presId="urn:microsoft.com/office/officeart/2005/8/layout/orgChart1"/>
    <dgm:cxn modelId="{0C503BB9-434C-1149-89FB-D4DFC6887BBE}" type="presParOf" srcId="{D1B47D16-0A4F-7F4F-935E-06794339EE38}" destId="{D3AED765-9064-774F-9565-20216D9FF1B9}" srcOrd="5" destOrd="0" presId="urn:microsoft.com/office/officeart/2005/8/layout/orgChart1"/>
    <dgm:cxn modelId="{F80ABA0A-8710-514A-BC6B-B18E06FBD911}" type="presParOf" srcId="{D3AED765-9064-774F-9565-20216D9FF1B9}" destId="{DCB8ACA1-B03D-9842-93ED-BCEF889DADBC}" srcOrd="0" destOrd="0" presId="urn:microsoft.com/office/officeart/2005/8/layout/orgChart1"/>
    <dgm:cxn modelId="{B7F29C85-D7F0-5C46-9CA7-B00033906951}" type="presParOf" srcId="{DCB8ACA1-B03D-9842-93ED-BCEF889DADBC}" destId="{59ADF6C1-9C19-214E-913B-6B5A8B4F60EE}" srcOrd="0" destOrd="0" presId="urn:microsoft.com/office/officeart/2005/8/layout/orgChart1"/>
    <dgm:cxn modelId="{6DC118EF-551B-364D-B03B-6C219BC72C32}" type="presParOf" srcId="{DCB8ACA1-B03D-9842-93ED-BCEF889DADBC}" destId="{65494F1B-BB33-4942-A3AF-AFD362E960AB}" srcOrd="1" destOrd="0" presId="urn:microsoft.com/office/officeart/2005/8/layout/orgChart1"/>
    <dgm:cxn modelId="{AD09C6CE-35E0-4A43-B090-7D9E477E5AFC}" type="presParOf" srcId="{D3AED765-9064-774F-9565-20216D9FF1B9}" destId="{84AD7A42-23C0-234C-A426-D487964941C4}" srcOrd="1" destOrd="0" presId="urn:microsoft.com/office/officeart/2005/8/layout/orgChart1"/>
    <dgm:cxn modelId="{518E06F1-4853-D042-9DDC-BE8FBE6A624C}" type="presParOf" srcId="{D3AED765-9064-774F-9565-20216D9FF1B9}" destId="{0AD722C2-FF57-AF41-B5C8-8E2A936F06F9}" srcOrd="2" destOrd="0" presId="urn:microsoft.com/office/officeart/2005/8/layout/orgChart1"/>
    <dgm:cxn modelId="{EACF5904-9165-8E43-8182-FA87C357A988}" type="presParOf" srcId="{45DE4397-0A54-F347-BEFC-4E6BA4A8C510}" destId="{B0EBB3D1-48E3-7043-B90D-E320D4BCA934}" srcOrd="2" destOrd="0" presId="urn:microsoft.com/office/officeart/2005/8/layout/orgChart1"/>
    <dgm:cxn modelId="{A2DF771D-35D4-C14A-A9A6-40E8B8C96F92}" type="presParOf" srcId="{9BC2D0C9-6DC9-8A43-8390-3C724C067A37}" destId="{59D0F350-90CB-4948-A0D8-BD7AA2206B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6A3674-D9C0-D74D-AE92-01202FC95A3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D227FA-5CC1-0C46-9ABE-385E05110DA8}">
      <dgm:prSet/>
      <dgm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7B38080-E871-B444-9242-1DA59938CAC0}" type="parTrans" cxnId="{F4BCFA8A-604D-C047-9E0C-DC7D7CE6DC6A}">
      <dgm:prSet/>
      <dgm:spPr/>
      <dgm:t>
        <a:bodyPr/>
        <a:lstStyle/>
        <a:p>
          <a:endParaRPr lang="en-US"/>
        </a:p>
      </dgm:t>
    </dgm:pt>
    <dgm:pt modelId="{3007AF1C-578C-8C40-908F-7F27E951CC51}" type="sibTrans" cxnId="{F4BCFA8A-604D-C047-9E0C-DC7D7CE6DC6A}">
      <dgm:prSet/>
      <dgm:spPr/>
      <dgm:t>
        <a:bodyPr/>
        <a:lstStyle/>
        <a:p>
          <a:endParaRPr lang="en-US"/>
        </a:p>
      </dgm:t>
    </dgm:pt>
    <dgm:pt modelId="{0923FF10-50E8-C34C-AF7A-1994A32C9062}">
      <dgm:prSet/>
      <dgm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D2CC7DA8-8643-B24B-80F8-8A51325CF015}" type="parTrans" cxnId="{B3AF8D7D-B431-F444-A6DD-13AFE71764BE}">
      <dgm:prSet/>
      <dgm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C88C01-4AD5-5140-AC1A-4741D3AF8B3C}" type="sibTrans" cxnId="{B3AF8D7D-B431-F444-A6DD-13AFE71764BE}">
      <dgm:prSet/>
      <dgm:spPr/>
      <dgm:t>
        <a:bodyPr/>
        <a:lstStyle/>
        <a:p>
          <a:endParaRPr lang="en-US"/>
        </a:p>
      </dgm:t>
    </dgm:pt>
    <dgm:pt modelId="{03F68177-F57C-664E-90DF-D30180CF421E}">
      <dgm:prSet/>
      <dgm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0F37D6B-216B-6D46-8C84-5FC9F799B9DE}" type="sibTrans" cxnId="{C5FC7182-17A3-CB44-A678-B46E20239819}">
      <dgm:prSet/>
      <dgm:spPr/>
      <dgm:t>
        <a:bodyPr/>
        <a:lstStyle/>
        <a:p>
          <a:endParaRPr lang="en-US"/>
        </a:p>
      </dgm:t>
    </dgm:pt>
    <dgm:pt modelId="{C685ADC2-8FFD-E047-AE9A-F923FC07FF43}" type="parTrans" cxnId="{C5FC7182-17A3-CB44-A678-B46E20239819}">
      <dgm:prSet/>
      <dgm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305A939-1D09-604D-B2B8-1AB722FA2C23}">
      <dgm:prSet/>
      <dgm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F306851A-66B8-F941-8766-5E03C97EE9E9}" type="parTrans" cxnId="{A2429D0E-5D61-C64A-B841-187D01AE3CAF}">
      <dgm:prSet/>
      <dgm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F815EE-6596-8243-929E-858B3ADCFF1B}" type="sibTrans" cxnId="{A2429D0E-5D61-C64A-B841-187D01AE3CAF}">
      <dgm:prSet/>
      <dgm:spPr/>
      <dgm:t>
        <a:bodyPr/>
        <a:lstStyle/>
        <a:p>
          <a:endParaRPr lang="en-US"/>
        </a:p>
      </dgm:t>
    </dgm:pt>
    <dgm:pt modelId="{280CDE74-740C-534B-83A8-341DE9E151CE}">
      <dgm:prSet/>
      <dgm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gm:t>
    </dgm:pt>
    <dgm:pt modelId="{8C4032A3-4082-2442-96B0-D355E646C37C}" type="parTrans" cxnId="{8C1149A3-C75A-4741-B771-4AA5B4D28895}">
      <dgm:prSet/>
      <dgm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CAF48B-C370-084C-926C-915FC11BF1DD}" type="sibTrans" cxnId="{8C1149A3-C75A-4741-B771-4AA5B4D28895}">
      <dgm:prSet/>
      <dgm:spPr/>
      <dgm:t>
        <a:bodyPr/>
        <a:lstStyle/>
        <a:p>
          <a:endParaRPr lang="en-US"/>
        </a:p>
      </dgm:t>
    </dgm:pt>
    <dgm:pt modelId="{A1DBF2B0-D9FB-EA46-9204-98CE81BF5704}">
      <dgm:prSet/>
      <dgm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41B8CAB0-1DD7-8248-9D1B-9032242744EB}" type="parTrans" cxnId="{213168D0-CA1F-2949-9471-43B469DCA897}">
      <dgm:prSet/>
      <dgm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96B88D1-9DA3-5548-AB54-AB5AFE99AB6B}" type="sibTrans" cxnId="{213168D0-CA1F-2949-9471-43B469DCA897}">
      <dgm:prSet/>
      <dgm:spPr/>
      <dgm:t>
        <a:bodyPr/>
        <a:lstStyle/>
        <a:p>
          <a:endParaRPr lang="en-US"/>
        </a:p>
      </dgm:t>
    </dgm:pt>
    <dgm:pt modelId="{C54B7AC0-4D1D-3641-9122-F20603DD2E10}" type="pres">
      <dgm:prSet presAssocID="{A76A3674-D9C0-D74D-AE92-01202FC95A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DFC367-2221-7A49-8DBC-48DA1C2CBD6C}" type="pres">
      <dgm:prSet presAssocID="{0BD227FA-5CC1-0C46-9ABE-385E05110DA8}" presName="hierRoot1" presStyleCnt="0">
        <dgm:presLayoutVars>
          <dgm:hierBranch val="init"/>
        </dgm:presLayoutVars>
      </dgm:prSet>
      <dgm:spPr/>
    </dgm:pt>
    <dgm:pt modelId="{5B3D39BB-AECD-BD48-8AA6-0054E4346692}" type="pres">
      <dgm:prSet presAssocID="{0BD227FA-5CC1-0C46-9ABE-385E05110DA8}" presName="rootComposite1" presStyleCnt="0"/>
      <dgm:spPr/>
    </dgm:pt>
    <dgm:pt modelId="{BE7C2C81-C29C-9C44-BCCB-FE5B9336F775}" type="pres">
      <dgm:prSet presAssocID="{0BD227FA-5CC1-0C46-9ABE-385E05110DA8}" presName="rootText1" presStyleLbl="node0" presStyleIdx="0" presStyleCnt="1">
        <dgm:presLayoutVars>
          <dgm:chPref val="3"/>
        </dgm:presLayoutVars>
      </dgm:prSet>
      <dgm:spPr/>
    </dgm:pt>
    <dgm:pt modelId="{88AF849B-F33B-344A-9037-CD4D4B1B64D3}" type="pres">
      <dgm:prSet presAssocID="{0BD227FA-5CC1-0C46-9ABE-385E05110DA8}" presName="rootConnector1" presStyleLbl="node1" presStyleIdx="0" presStyleCnt="0"/>
      <dgm:spPr/>
    </dgm:pt>
    <dgm:pt modelId="{B13EFB0D-61AD-A64D-9130-DFE2DEC5686F}" type="pres">
      <dgm:prSet presAssocID="{0BD227FA-5CC1-0C46-9ABE-385E05110DA8}" presName="hierChild2" presStyleCnt="0"/>
      <dgm:spPr/>
    </dgm:pt>
    <dgm:pt modelId="{88A54152-C15A-7740-B145-B8FC93F24AA2}" type="pres">
      <dgm:prSet presAssocID="{F306851A-66B8-F941-8766-5E03C97EE9E9}" presName="Name37" presStyleLbl="parChTrans1D2" presStyleIdx="0" presStyleCnt="3"/>
      <dgm:spPr/>
    </dgm:pt>
    <dgm:pt modelId="{E010A97A-B5AC-7D43-B936-0DFED685C34C}" type="pres">
      <dgm:prSet presAssocID="{C305A939-1D09-604D-B2B8-1AB722FA2C23}" presName="hierRoot2" presStyleCnt="0">
        <dgm:presLayoutVars>
          <dgm:hierBranch val="init"/>
        </dgm:presLayoutVars>
      </dgm:prSet>
      <dgm:spPr/>
    </dgm:pt>
    <dgm:pt modelId="{D34D433B-82BF-EF49-8155-E2889F360488}" type="pres">
      <dgm:prSet presAssocID="{C305A939-1D09-604D-B2B8-1AB722FA2C23}" presName="rootComposite" presStyleCnt="0"/>
      <dgm:spPr/>
    </dgm:pt>
    <dgm:pt modelId="{876D7333-C3A1-BE45-96FA-77B60FC8FF16}" type="pres">
      <dgm:prSet presAssocID="{C305A939-1D09-604D-B2B8-1AB722FA2C23}" presName="rootText" presStyleLbl="node2" presStyleIdx="0" presStyleCnt="3">
        <dgm:presLayoutVars>
          <dgm:chPref val="3"/>
        </dgm:presLayoutVars>
      </dgm:prSet>
      <dgm:spPr/>
    </dgm:pt>
    <dgm:pt modelId="{211E5AAD-0BA0-BF47-9451-D811066D7280}" type="pres">
      <dgm:prSet presAssocID="{C305A939-1D09-604D-B2B8-1AB722FA2C23}" presName="rootConnector" presStyleLbl="node2" presStyleIdx="0" presStyleCnt="3"/>
      <dgm:spPr/>
    </dgm:pt>
    <dgm:pt modelId="{A2C5A537-5464-B646-B8A9-9AB6F875BB5A}" type="pres">
      <dgm:prSet presAssocID="{C305A939-1D09-604D-B2B8-1AB722FA2C23}" presName="hierChild4" presStyleCnt="0"/>
      <dgm:spPr/>
    </dgm:pt>
    <dgm:pt modelId="{65B8FCDE-1C5E-634E-906A-53D3D2EE3334}" type="pres">
      <dgm:prSet presAssocID="{C305A939-1D09-604D-B2B8-1AB722FA2C23}" presName="hierChild5" presStyleCnt="0"/>
      <dgm:spPr/>
    </dgm:pt>
    <dgm:pt modelId="{2C659719-8A1D-FA46-BADB-ECBE16C28B1B}" type="pres">
      <dgm:prSet presAssocID="{8C4032A3-4082-2442-96B0-D355E646C37C}" presName="Name37" presStyleLbl="parChTrans1D2" presStyleIdx="1" presStyleCnt="3"/>
      <dgm:spPr/>
    </dgm:pt>
    <dgm:pt modelId="{BED19DAA-0570-9F43-B43B-5EEEB90D6979}" type="pres">
      <dgm:prSet presAssocID="{280CDE74-740C-534B-83A8-341DE9E151CE}" presName="hierRoot2" presStyleCnt="0">
        <dgm:presLayoutVars>
          <dgm:hierBranch val="init"/>
        </dgm:presLayoutVars>
      </dgm:prSet>
      <dgm:spPr/>
    </dgm:pt>
    <dgm:pt modelId="{D5A95CD5-1D7F-BF4C-B4FC-780538F29AE9}" type="pres">
      <dgm:prSet presAssocID="{280CDE74-740C-534B-83A8-341DE9E151CE}" presName="rootComposite" presStyleCnt="0"/>
      <dgm:spPr/>
    </dgm:pt>
    <dgm:pt modelId="{DDC88227-BFF4-5D4F-937A-EE2399097CED}" type="pres">
      <dgm:prSet presAssocID="{280CDE74-740C-534B-83A8-341DE9E151CE}" presName="rootText" presStyleLbl="node2" presStyleIdx="1" presStyleCnt="3">
        <dgm:presLayoutVars>
          <dgm:chPref val="3"/>
        </dgm:presLayoutVars>
      </dgm:prSet>
      <dgm:spPr/>
    </dgm:pt>
    <dgm:pt modelId="{5243945E-4732-A940-99A6-F9BD6A50F481}" type="pres">
      <dgm:prSet presAssocID="{280CDE74-740C-534B-83A8-341DE9E151CE}" presName="rootConnector" presStyleLbl="node2" presStyleIdx="1" presStyleCnt="3"/>
      <dgm:spPr/>
    </dgm:pt>
    <dgm:pt modelId="{2479AFC7-01C2-AF4D-8F77-8C4CA7ADB599}" type="pres">
      <dgm:prSet presAssocID="{280CDE74-740C-534B-83A8-341DE9E151CE}" presName="hierChild4" presStyleCnt="0"/>
      <dgm:spPr/>
    </dgm:pt>
    <dgm:pt modelId="{1543A400-423C-9040-A536-C869E0884FA1}" type="pres">
      <dgm:prSet presAssocID="{41B8CAB0-1DD7-8248-9D1B-9032242744EB}" presName="Name37" presStyleLbl="parChTrans1D3" presStyleIdx="0" presStyleCnt="2"/>
      <dgm:spPr/>
    </dgm:pt>
    <dgm:pt modelId="{6808DBBA-8031-044E-B490-93609906F8A1}" type="pres">
      <dgm:prSet presAssocID="{A1DBF2B0-D9FB-EA46-9204-98CE81BF5704}" presName="hierRoot2" presStyleCnt="0">
        <dgm:presLayoutVars>
          <dgm:hierBranch val="init"/>
        </dgm:presLayoutVars>
      </dgm:prSet>
      <dgm:spPr/>
    </dgm:pt>
    <dgm:pt modelId="{93883075-3900-314A-AA29-4360CE09CB66}" type="pres">
      <dgm:prSet presAssocID="{A1DBF2B0-D9FB-EA46-9204-98CE81BF5704}" presName="rootComposite" presStyleCnt="0"/>
      <dgm:spPr/>
    </dgm:pt>
    <dgm:pt modelId="{F214EBCF-9979-1948-8B6C-A08A256918C9}" type="pres">
      <dgm:prSet presAssocID="{A1DBF2B0-D9FB-EA46-9204-98CE81BF5704}" presName="rootText" presStyleLbl="node3" presStyleIdx="0" presStyleCnt="2">
        <dgm:presLayoutVars>
          <dgm:chPref val="3"/>
        </dgm:presLayoutVars>
      </dgm:prSet>
      <dgm:spPr/>
    </dgm:pt>
    <dgm:pt modelId="{5F33A00C-F8CA-514F-9B1C-45D6940FDD1D}" type="pres">
      <dgm:prSet presAssocID="{A1DBF2B0-D9FB-EA46-9204-98CE81BF5704}" presName="rootConnector" presStyleLbl="node3" presStyleIdx="0" presStyleCnt="2"/>
      <dgm:spPr/>
    </dgm:pt>
    <dgm:pt modelId="{BBCF62E2-1CC2-BE49-8951-4ED44E48D097}" type="pres">
      <dgm:prSet presAssocID="{A1DBF2B0-D9FB-EA46-9204-98CE81BF5704}" presName="hierChild4" presStyleCnt="0"/>
      <dgm:spPr/>
    </dgm:pt>
    <dgm:pt modelId="{955310C3-8E06-674A-BB06-6F00159A6DE3}" type="pres">
      <dgm:prSet presAssocID="{A1DBF2B0-D9FB-EA46-9204-98CE81BF5704}" presName="hierChild5" presStyleCnt="0"/>
      <dgm:spPr/>
    </dgm:pt>
    <dgm:pt modelId="{CCF3EA85-0FAC-EE40-A343-8DD9A6EC3FD8}" type="pres">
      <dgm:prSet presAssocID="{280CDE74-740C-534B-83A8-341DE9E151CE}" presName="hierChild5" presStyleCnt="0"/>
      <dgm:spPr/>
    </dgm:pt>
    <dgm:pt modelId="{FC273F29-F405-F14F-A69D-77C11A03C1AB}" type="pres">
      <dgm:prSet presAssocID="{D2CC7DA8-8643-B24B-80F8-8A51325CF015}" presName="Name37" presStyleLbl="parChTrans1D2" presStyleIdx="2" presStyleCnt="3"/>
      <dgm:spPr/>
    </dgm:pt>
    <dgm:pt modelId="{8DC7677B-BF3E-034B-B9E6-3BD4FD133A9C}" type="pres">
      <dgm:prSet presAssocID="{0923FF10-50E8-C34C-AF7A-1994A32C9062}" presName="hierRoot2" presStyleCnt="0">
        <dgm:presLayoutVars>
          <dgm:hierBranch val="init"/>
        </dgm:presLayoutVars>
      </dgm:prSet>
      <dgm:spPr/>
    </dgm:pt>
    <dgm:pt modelId="{E263D0CE-0B44-EA40-9C1B-E728BD5F6248}" type="pres">
      <dgm:prSet presAssocID="{0923FF10-50E8-C34C-AF7A-1994A32C9062}" presName="rootComposite" presStyleCnt="0"/>
      <dgm:spPr/>
    </dgm:pt>
    <dgm:pt modelId="{BF3CAE2C-7D6C-0248-92D7-6996FEFAE6F2}" type="pres">
      <dgm:prSet presAssocID="{0923FF10-50E8-C34C-AF7A-1994A32C9062}" presName="rootText" presStyleLbl="node2" presStyleIdx="2" presStyleCnt="3">
        <dgm:presLayoutVars>
          <dgm:chPref val="3"/>
        </dgm:presLayoutVars>
      </dgm:prSet>
      <dgm:spPr/>
    </dgm:pt>
    <dgm:pt modelId="{1733FC98-359A-324C-8A19-97ABA5E104B7}" type="pres">
      <dgm:prSet presAssocID="{0923FF10-50E8-C34C-AF7A-1994A32C9062}" presName="rootConnector" presStyleLbl="node2" presStyleIdx="2" presStyleCnt="3"/>
      <dgm:spPr/>
    </dgm:pt>
    <dgm:pt modelId="{50B6C5E1-2694-8A49-BE73-A3FEF3A44998}" type="pres">
      <dgm:prSet presAssocID="{0923FF10-50E8-C34C-AF7A-1994A32C9062}" presName="hierChild4" presStyleCnt="0"/>
      <dgm:spPr/>
    </dgm:pt>
    <dgm:pt modelId="{081ABDFA-0972-0748-B023-C01A374F6081}" type="pres">
      <dgm:prSet presAssocID="{C685ADC2-8FFD-E047-AE9A-F923FC07FF43}" presName="Name37" presStyleLbl="parChTrans1D3" presStyleIdx="1" presStyleCnt="2"/>
      <dgm:spPr/>
    </dgm:pt>
    <dgm:pt modelId="{160F5614-0D16-B447-8B79-B731BD39E66F}" type="pres">
      <dgm:prSet presAssocID="{03F68177-F57C-664E-90DF-D30180CF421E}" presName="hierRoot2" presStyleCnt="0">
        <dgm:presLayoutVars>
          <dgm:hierBranch val="init"/>
        </dgm:presLayoutVars>
      </dgm:prSet>
      <dgm:spPr/>
    </dgm:pt>
    <dgm:pt modelId="{CC0D8098-0101-C04E-8A79-FBC9AD4D22AE}" type="pres">
      <dgm:prSet presAssocID="{03F68177-F57C-664E-90DF-D30180CF421E}" presName="rootComposite" presStyleCnt="0"/>
      <dgm:spPr/>
    </dgm:pt>
    <dgm:pt modelId="{CD70AAD3-AC63-BD4A-AC00-CF2754CF3EEA}" type="pres">
      <dgm:prSet presAssocID="{03F68177-F57C-664E-90DF-D30180CF421E}" presName="rootText" presStyleLbl="node3" presStyleIdx="1" presStyleCnt="2">
        <dgm:presLayoutVars>
          <dgm:chPref val="3"/>
        </dgm:presLayoutVars>
      </dgm:prSet>
      <dgm:spPr/>
    </dgm:pt>
    <dgm:pt modelId="{1DBB7AC2-25D2-0146-9B4D-B2C8ACA937A3}" type="pres">
      <dgm:prSet presAssocID="{03F68177-F57C-664E-90DF-D30180CF421E}" presName="rootConnector" presStyleLbl="node3" presStyleIdx="1" presStyleCnt="2"/>
      <dgm:spPr/>
    </dgm:pt>
    <dgm:pt modelId="{30A353F2-35C8-554B-8FED-27D0381B2046}" type="pres">
      <dgm:prSet presAssocID="{03F68177-F57C-664E-90DF-D30180CF421E}" presName="hierChild4" presStyleCnt="0"/>
      <dgm:spPr/>
    </dgm:pt>
    <dgm:pt modelId="{ED45E3EE-6085-9E42-8048-9794C4D2D98C}" type="pres">
      <dgm:prSet presAssocID="{03F68177-F57C-664E-90DF-D30180CF421E}" presName="hierChild5" presStyleCnt="0"/>
      <dgm:spPr/>
    </dgm:pt>
    <dgm:pt modelId="{A7FC6EA8-4F5A-1445-8EB5-6A13388C7591}" type="pres">
      <dgm:prSet presAssocID="{0923FF10-50E8-C34C-AF7A-1994A32C9062}" presName="hierChild5" presStyleCnt="0"/>
      <dgm:spPr/>
    </dgm:pt>
    <dgm:pt modelId="{7CDACD54-80BA-CF42-97EE-83C0308D350D}" type="pres">
      <dgm:prSet presAssocID="{0BD227FA-5CC1-0C46-9ABE-385E05110DA8}" presName="hierChild3" presStyleCnt="0"/>
      <dgm:spPr/>
    </dgm:pt>
  </dgm:ptLst>
  <dgm:cxnLst>
    <dgm:cxn modelId="{A2429D0E-5D61-C64A-B841-187D01AE3CAF}" srcId="{0BD227FA-5CC1-0C46-9ABE-385E05110DA8}" destId="{C305A939-1D09-604D-B2B8-1AB722FA2C23}" srcOrd="0" destOrd="0" parTransId="{F306851A-66B8-F941-8766-5E03C97EE9E9}" sibTransId="{98F815EE-6596-8243-929E-858B3ADCFF1B}"/>
    <dgm:cxn modelId="{E5FFB223-2084-9F4C-BA35-D7D03C228EA2}" type="presOf" srcId="{A1DBF2B0-D9FB-EA46-9204-98CE81BF5704}" destId="{5F33A00C-F8CA-514F-9B1C-45D6940FDD1D}" srcOrd="1" destOrd="0" presId="urn:microsoft.com/office/officeart/2005/8/layout/orgChart1"/>
    <dgm:cxn modelId="{2DAE9A3C-08A3-1E46-B1AF-E5A30BF57892}" type="presOf" srcId="{03F68177-F57C-664E-90DF-D30180CF421E}" destId="{1DBB7AC2-25D2-0146-9B4D-B2C8ACA937A3}" srcOrd="1" destOrd="0" presId="urn:microsoft.com/office/officeart/2005/8/layout/orgChart1"/>
    <dgm:cxn modelId="{0E11663E-063E-0C4C-B0C2-27394CDD9F4B}" type="presOf" srcId="{A1DBF2B0-D9FB-EA46-9204-98CE81BF5704}" destId="{F214EBCF-9979-1948-8B6C-A08A256918C9}" srcOrd="0" destOrd="0" presId="urn:microsoft.com/office/officeart/2005/8/layout/orgChart1"/>
    <dgm:cxn modelId="{3BCBDB63-DEF2-4244-8E9D-8F95DC4B6110}" type="presOf" srcId="{C685ADC2-8FFD-E047-AE9A-F923FC07FF43}" destId="{081ABDFA-0972-0748-B023-C01A374F6081}" srcOrd="0" destOrd="0" presId="urn:microsoft.com/office/officeart/2005/8/layout/orgChart1"/>
    <dgm:cxn modelId="{B2B04769-4E21-214E-8653-5D13572B2FA0}" type="presOf" srcId="{280CDE74-740C-534B-83A8-341DE9E151CE}" destId="{5243945E-4732-A940-99A6-F9BD6A50F481}" srcOrd="1" destOrd="0" presId="urn:microsoft.com/office/officeart/2005/8/layout/orgChart1"/>
    <dgm:cxn modelId="{DF27C972-667C-5D45-B882-41886046B48D}" type="presOf" srcId="{D2CC7DA8-8643-B24B-80F8-8A51325CF015}" destId="{FC273F29-F405-F14F-A69D-77C11A03C1AB}" srcOrd="0" destOrd="0" presId="urn:microsoft.com/office/officeart/2005/8/layout/orgChart1"/>
    <dgm:cxn modelId="{3315AB74-82DD-B148-B898-1D6CE1568844}" type="presOf" srcId="{0BD227FA-5CC1-0C46-9ABE-385E05110DA8}" destId="{88AF849B-F33B-344A-9037-CD4D4B1B64D3}" srcOrd="1" destOrd="0" presId="urn:microsoft.com/office/officeart/2005/8/layout/orgChart1"/>
    <dgm:cxn modelId="{E22F5275-E751-B947-AC2E-D8E39E119BA2}" type="presOf" srcId="{03F68177-F57C-664E-90DF-D30180CF421E}" destId="{CD70AAD3-AC63-BD4A-AC00-CF2754CF3EEA}" srcOrd="0" destOrd="0" presId="urn:microsoft.com/office/officeart/2005/8/layout/orgChart1"/>
    <dgm:cxn modelId="{B3AF8D7D-B431-F444-A6DD-13AFE71764BE}" srcId="{0BD227FA-5CC1-0C46-9ABE-385E05110DA8}" destId="{0923FF10-50E8-C34C-AF7A-1994A32C9062}" srcOrd="2" destOrd="0" parTransId="{D2CC7DA8-8643-B24B-80F8-8A51325CF015}" sibTransId="{A9C88C01-4AD5-5140-AC1A-4741D3AF8B3C}"/>
    <dgm:cxn modelId="{C5FC7182-17A3-CB44-A678-B46E20239819}" srcId="{0923FF10-50E8-C34C-AF7A-1994A32C9062}" destId="{03F68177-F57C-664E-90DF-D30180CF421E}" srcOrd="0" destOrd="0" parTransId="{C685ADC2-8FFD-E047-AE9A-F923FC07FF43}" sibTransId="{20F37D6B-216B-6D46-8C84-5FC9F799B9DE}"/>
    <dgm:cxn modelId="{5271A182-FE89-944C-A420-A99EA939230E}" type="presOf" srcId="{0923FF10-50E8-C34C-AF7A-1994A32C9062}" destId="{BF3CAE2C-7D6C-0248-92D7-6996FEFAE6F2}" srcOrd="0" destOrd="0" presId="urn:microsoft.com/office/officeart/2005/8/layout/orgChart1"/>
    <dgm:cxn modelId="{7C23D683-03DB-484A-A896-D9B85DAF34AB}" type="presOf" srcId="{C305A939-1D09-604D-B2B8-1AB722FA2C23}" destId="{876D7333-C3A1-BE45-96FA-77B60FC8FF16}" srcOrd="0" destOrd="0" presId="urn:microsoft.com/office/officeart/2005/8/layout/orgChart1"/>
    <dgm:cxn modelId="{F4BCFA8A-604D-C047-9E0C-DC7D7CE6DC6A}" srcId="{A76A3674-D9C0-D74D-AE92-01202FC95A31}" destId="{0BD227FA-5CC1-0C46-9ABE-385E05110DA8}" srcOrd="0" destOrd="0" parTransId="{D7B38080-E871-B444-9242-1DA59938CAC0}" sibTransId="{3007AF1C-578C-8C40-908F-7F27E951CC51}"/>
    <dgm:cxn modelId="{B2131390-5E69-B945-8ADA-0219202D86C9}" type="presOf" srcId="{41B8CAB0-1DD7-8248-9D1B-9032242744EB}" destId="{1543A400-423C-9040-A536-C869E0884FA1}" srcOrd="0" destOrd="0" presId="urn:microsoft.com/office/officeart/2005/8/layout/orgChart1"/>
    <dgm:cxn modelId="{E15A5891-E757-F84C-8E99-A904ED58E64C}" type="presOf" srcId="{0923FF10-50E8-C34C-AF7A-1994A32C9062}" destId="{1733FC98-359A-324C-8A19-97ABA5E104B7}" srcOrd="1" destOrd="0" presId="urn:microsoft.com/office/officeart/2005/8/layout/orgChart1"/>
    <dgm:cxn modelId="{820A11A3-2F9C-4F40-9075-1A840554D3E6}" type="presOf" srcId="{F306851A-66B8-F941-8766-5E03C97EE9E9}" destId="{88A54152-C15A-7740-B145-B8FC93F24AA2}" srcOrd="0" destOrd="0" presId="urn:microsoft.com/office/officeart/2005/8/layout/orgChart1"/>
    <dgm:cxn modelId="{8C1149A3-C75A-4741-B771-4AA5B4D28895}" srcId="{0BD227FA-5CC1-0C46-9ABE-385E05110DA8}" destId="{280CDE74-740C-534B-83A8-341DE9E151CE}" srcOrd="1" destOrd="0" parTransId="{8C4032A3-4082-2442-96B0-D355E646C37C}" sibTransId="{6DCAF48B-C370-084C-926C-915FC11BF1DD}"/>
    <dgm:cxn modelId="{53843AC8-7399-F348-81BC-303BBDF6CA0E}" type="presOf" srcId="{280CDE74-740C-534B-83A8-341DE9E151CE}" destId="{DDC88227-BFF4-5D4F-937A-EE2399097CED}" srcOrd="0" destOrd="0" presId="urn:microsoft.com/office/officeart/2005/8/layout/orgChart1"/>
    <dgm:cxn modelId="{6CE351CE-BC86-414E-BC67-ADBDE9883E96}" type="presOf" srcId="{A76A3674-D9C0-D74D-AE92-01202FC95A31}" destId="{C54B7AC0-4D1D-3641-9122-F20603DD2E10}" srcOrd="0" destOrd="0" presId="urn:microsoft.com/office/officeart/2005/8/layout/orgChart1"/>
    <dgm:cxn modelId="{213168D0-CA1F-2949-9471-43B469DCA897}" srcId="{280CDE74-740C-534B-83A8-341DE9E151CE}" destId="{A1DBF2B0-D9FB-EA46-9204-98CE81BF5704}" srcOrd="0" destOrd="0" parTransId="{41B8CAB0-1DD7-8248-9D1B-9032242744EB}" sibTransId="{B96B88D1-9DA3-5548-AB54-AB5AFE99AB6B}"/>
    <dgm:cxn modelId="{826321E0-1CFC-CA41-ACF1-C622E375D921}" type="presOf" srcId="{0BD227FA-5CC1-0C46-9ABE-385E05110DA8}" destId="{BE7C2C81-C29C-9C44-BCCB-FE5B9336F775}" srcOrd="0" destOrd="0" presId="urn:microsoft.com/office/officeart/2005/8/layout/orgChart1"/>
    <dgm:cxn modelId="{B10107E1-ACC5-2546-BB85-B432DE550FB2}" type="presOf" srcId="{8C4032A3-4082-2442-96B0-D355E646C37C}" destId="{2C659719-8A1D-FA46-BADB-ECBE16C28B1B}" srcOrd="0" destOrd="0" presId="urn:microsoft.com/office/officeart/2005/8/layout/orgChart1"/>
    <dgm:cxn modelId="{4780F8EA-203F-684C-9C7E-57AD542766F4}" type="presOf" srcId="{C305A939-1D09-604D-B2B8-1AB722FA2C23}" destId="{211E5AAD-0BA0-BF47-9451-D811066D7280}" srcOrd="1" destOrd="0" presId="urn:microsoft.com/office/officeart/2005/8/layout/orgChart1"/>
    <dgm:cxn modelId="{FA46E8D7-4495-4F4C-90C9-21E46805B308}" type="presParOf" srcId="{C54B7AC0-4D1D-3641-9122-F20603DD2E10}" destId="{AEDFC367-2221-7A49-8DBC-48DA1C2CBD6C}" srcOrd="0" destOrd="0" presId="urn:microsoft.com/office/officeart/2005/8/layout/orgChart1"/>
    <dgm:cxn modelId="{F64F0DE0-6262-F048-B37F-21DB7C051B87}" type="presParOf" srcId="{AEDFC367-2221-7A49-8DBC-48DA1C2CBD6C}" destId="{5B3D39BB-AECD-BD48-8AA6-0054E4346692}" srcOrd="0" destOrd="0" presId="urn:microsoft.com/office/officeart/2005/8/layout/orgChart1"/>
    <dgm:cxn modelId="{1935CDB4-280E-5446-A732-970F41E9EDB1}" type="presParOf" srcId="{5B3D39BB-AECD-BD48-8AA6-0054E4346692}" destId="{BE7C2C81-C29C-9C44-BCCB-FE5B9336F775}" srcOrd="0" destOrd="0" presId="urn:microsoft.com/office/officeart/2005/8/layout/orgChart1"/>
    <dgm:cxn modelId="{87A3F66D-2180-2040-B358-BD53F9A57203}" type="presParOf" srcId="{5B3D39BB-AECD-BD48-8AA6-0054E4346692}" destId="{88AF849B-F33B-344A-9037-CD4D4B1B64D3}" srcOrd="1" destOrd="0" presId="urn:microsoft.com/office/officeart/2005/8/layout/orgChart1"/>
    <dgm:cxn modelId="{3F3798DB-0457-C04F-966C-1DCF09154BF0}" type="presParOf" srcId="{AEDFC367-2221-7A49-8DBC-48DA1C2CBD6C}" destId="{B13EFB0D-61AD-A64D-9130-DFE2DEC5686F}" srcOrd="1" destOrd="0" presId="urn:microsoft.com/office/officeart/2005/8/layout/orgChart1"/>
    <dgm:cxn modelId="{79469E3B-E400-704A-87E9-4EFC46B24917}" type="presParOf" srcId="{B13EFB0D-61AD-A64D-9130-DFE2DEC5686F}" destId="{88A54152-C15A-7740-B145-B8FC93F24AA2}" srcOrd="0" destOrd="0" presId="urn:microsoft.com/office/officeart/2005/8/layout/orgChart1"/>
    <dgm:cxn modelId="{9F166970-BAE5-7C45-81C3-7F737167447D}" type="presParOf" srcId="{B13EFB0D-61AD-A64D-9130-DFE2DEC5686F}" destId="{E010A97A-B5AC-7D43-B936-0DFED685C34C}" srcOrd="1" destOrd="0" presId="urn:microsoft.com/office/officeart/2005/8/layout/orgChart1"/>
    <dgm:cxn modelId="{0B86CD29-24FB-0D49-947C-4D7192D7F0C8}" type="presParOf" srcId="{E010A97A-B5AC-7D43-B936-0DFED685C34C}" destId="{D34D433B-82BF-EF49-8155-E2889F360488}" srcOrd="0" destOrd="0" presId="urn:microsoft.com/office/officeart/2005/8/layout/orgChart1"/>
    <dgm:cxn modelId="{A6A57FB1-D6B4-304C-915D-7EAE5F7E2594}" type="presParOf" srcId="{D34D433B-82BF-EF49-8155-E2889F360488}" destId="{876D7333-C3A1-BE45-96FA-77B60FC8FF16}" srcOrd="0" destOrd="0" presId="urn:microsoft.com/office/officeart/2005/8/layout/orgChart1"/>
    <dgm:cxn modelId="{1E73B294-7F28-E44B-9DD7-A588438B721B}" type="presParOf" srcId="{D34D433B-82BF-EF49-8155-E2889F360488}" destId="{211E5AAD-0BA0-BF47-9451-D811066D7280}" srcOrd="1" destOrd="0" presId="urn:microsoft.com/office/officeart/2005/8/layout/orgChart1"/>
    <dgm:cxn modelId="{498F2733-F255-A746-B8CF-51126864DD33}" type="presParOf" srcId="{E010A97A-B5AC-7D43-B936-0DFED685C34C}" destId="{A2C5A537-5464-B646-B8A9-9AB6F875BB5A}" srcOrd="1" destOrd="0" presId="urn:microsoft.com/office/officeart/2005/8/layout/orgChart1"/>
    <dgm:cxn modelId="{2B8A8DCB-2066-9244-AA7E-BE11905FF6F8}" type="presParOf" srcId="{E010A97A-B5AC-7D43-B936-0DFED685C34C}" destId="{65B8FCDE-1C5E-634E-906A-53D3D2EE3334}" srcOrd="2" destOrd="0" presId="urn:microsoft.com/office/officeart/2005/8/layout/orgChart1"/>
    <dgm:cxn modelId="{A2C4FA38-26FB-A640-B474-2BEBBEAA8C96}" type="presParOf" srcId="{B13EFB0D-61AD-A64D-9130-DFE2DEC5686F}" destId="{2C659719-8A1D-FA46-BADB-ECBE16C28B1B}" srcOrd="2" destOrd="0" presId="urn:microsoft.com/office/officeart/2005/8/layout/orgChart1"/>
    <dgm:cxn modelId="{4C76E60B-CD1F-884E-8002-4537E22F64DF}" type="presParOf" srcId="{B13EFB0D-61AD-A64D-9130-DFE2DEC5686F}" destId="{BED19DAA-0570-9F43-B43B-5EEEB90D6979}" srcOrd="3" destOrd="0" presId="urn:microsoft.com/office/officeart/2005/8/layout/orgChart1"/>
    <dgm:cxn modelId="{C0718AFB-B92C-CA47-B739-765DBCB1C2FE}" type="presParOf" srcId="{BED19DAA-0570-9F43-B43B-5EEEB90D6979}" destId="{D5A95CD5-1D7F-BF4C-B4FC-780538F29AE9}" srcOrd="0" destOrd="0" presId="urn:microsoft.com/office/officeart/2005/8/layout/orgChart1"/>
    <dgm:cxn modelId="{EEF096B8-7B76-B440-817D-FEA1B9E5C2E8}" type="presParOf" srcId="{D5A95CD5-1D7F-BF4C-B4FC-780538F29AE9}" destId="{DDC88227-BFF4-5D4F-937A-EE2399097CED}" srcOrd="0" destOrd="0" presId="urn:microsoft.com/office/officeart/2005/8/layout/orgChart1"/>
    <dgm:cxn modelId="{2DDBE701-C715-DF4B-82D1-9B684AECC3C8}" type="presParOf" srcId="{D5A95CD5-1D7F-BF4C-B4FC-780538F29AE9}" destId="{5243945E-4732-A940-99A6-F9BD6A50F481}" srcOrd="1" destOrd="0" presId="urn:microsoft.com/office/officeart/2005/8/layout/orgChart1"/>
    <dgm:cxn modelId="{96FFF08B-E186-C340-992A-22D7BAAAC461}" type="presParOf" srcId="{BED19DAA-0570-9F43-B43B-5EEEB90D6979}" destId="{2479AFC7-01C2-AF4D-8F77-8C4CA7ADB599}" srcOrd="1" destOrd="0" presId="urn:microsoft.com/office/officeart/2005/8/layout/orgChart1"/>
    <dgm:cxn modelId="{CC25ED79-D585-924F-ADF4-9019A7C7CD02}" type="presParOf" srcId="{2479AFC7-01C2-AF4D-8F77-8C4CA7ADB599}" destId="{1543A400-423C-9040-A536-C869E0884FA1}" srcOrd="0" destOrd="0" presId="urn:microsoft.com/office/officeart/2005/8/layout/orgChart1"/>
    <dgm:cxn modelId="{5E3AD6A9-AE36-2348-AD1B-CC4C322739B6}" type="presParOf" srcId="{2479AFC7-01C2-AF4D-8F77-8C4CA7ADB599}" destId="{6808DBBA-8031-044E-B490-93609906F8A1}" srcOrd="1" destOrd="0" presId="urn:microsoft.com/office/officeart/2005/8/layout/orgChart1"/>
    <dgm:cxn modelId="{ED7F025E-D5EA-5A4B-A851-80D785791150}" type="presParOf" srcId="{6808DBBA-8031-044E-B490-93609906F8A1}" destId="{93883075-3900-314A-AA29-4360CE09CB66}" srcOrd="0" destOrd="0" presId="urn:microsoft.com/office/officeart/2005/8/layout/orgChart1"/>
    <dgm:cxn modelId="{AA6A9846-C97B-9647-B36A-E43B09DDAB65}" type="presParOf" srcId="{93883075-3900-314A-AA29-4360CE09CB66}" destId="{F214EBCF-9979-1948-8B6C-A08A256918C9}" srcOrd="0" destOrd="0" presId="urn:microsoft.com/office/officeart/2005/8/layout/orgChart1"/>
    <dgm:cxn modelId="{3D3666F1-D581-B04B-9CBA-CBA5E5A47F46}" type="presParOf" srcId="{93883075-3900-314A-AA29-4360CE09CB66}" destId="{5F33A00C-F8CA-514F-9B1C-45D6940FDD1D}" srcOrd="1" destOrd="0" presId="urn:microsoft.com/office/officeart/2005/8/layout/orgChart1"/>
    <dgm:cxn modelId="{11646052-73B8-C848-8D2F-985794D37015}" type="presParOf" srcId="{6808DBBA-8031-044E-B490-93609906F8A1}" destId="{BBCF62E2-1CC2-BE49-8951-4ED44E48D097}" srcOrd="1" destOrd="0" presId="urn:microsoft.com/office/officeart/2005/8/layout/orgChart1"/>
    <dgm:cxn modelId="{39CC85E9-FC11-4647-AD5D-A7F1A0D68FF8}" type="presParOf" srcId="{6808DBBA-8031-044E-B490-93609906F8A1}" destId="{955310C3-8E06-674A-BB06-6F00159A6DE3}" srcOrd="2" destOrd="0" presId="urn:microsoft.com/office/officeart/2005/8/layout/orgChart1"/>
    <dgm:cxn modelId="{80786317-6CC6-1849-B582-E79A47EA37E3}" type="presParOf" srcId="{BED19DAA-0570-9F43-B43B-5EEEB90D6979}" destId="{CCF3EA85-0FAC-EE40-A343-8DD9A6EC3FD8}" srcOrd="2" destOrd="0" presId="urn:microsoft.com/office/officeart/2005/8/layout/orgChart1"/>
    <dgm:cxn modelId="{FA41C145-1BAB-C041-BF7D-DB7C7824C96C}" type="presParOf" srcId="{B13EFB0D-61AD-A64D-9130-DFE2DEC5686F}" destId="{FC273F29-F405-F14F-A69D-77C11A03C1AB}" srcOrd="4" destOrd="0" presId="urn:microsoft.com/office/officeart/2005/8/layout/orgChart1"/>
    <dgm:cxn modelId="{A9F704E2-C40C-814D-AE63-8F48C41EEC20}" type="presParOf" srcId="{B13EFB0D-61AD-A64D-9130-DFE2DEC5686F}" destId="{8DC7677B-BF3E-034B-B9E6-3BD4FD133A9C}" srcOrd="5" destOrd="0" presId="urn:microsoft.com/office/officeart/2005/8/layout/orgChart1"/>
    <dgm:cxn modelId="{5CE2BF0B-7EF8-EC4C-B2AC-BFB42A377A58}" type="presParOf" srcId="{8DC7677B-BF3E-034B-B9E6-3BD4FD133A9C}" destId="{E263D0CE-0B44-EA40-9C1B-E728BD5F6248}" srcOrd="0" destOrd="0" presId="urn:microsoft.com/office/officeart/2005/8/layout/orgChart1"/>
    <dgm:cxn modelId="{C1CEF310-54D3-FE4C-8AD7-C212D066E82C}" type="presParOf" srcId="{E263D0CE-0B44-EA40-9C1B-E728BD5F6248}" destId="{BF3CAE2C-7D6C-0248-92D7-6996FEFAE6F2}" srcOrd="0" destOrd="0" presId="urn:microsoft.com/office/officeart/2005/8/layout/orgChart1"/>
    <dgm:cxn modelId="{31EE2B77-B796-7C40-9F7D-80EE210F393A}" type="presParOf" srcId="{E263D0CE-0B44-EA40-9C1B-E728BD5F6248}" destId="{1733FC98-359A-324C-8A19-97ABA5E104B7}" srcOrd="1" destOrd="0" presId="urn:microsoft.com/office/officeart/2005/8/layout/orgChart1"/>
    <dgm:cxn modelId="{27594257-0D4E-7543-A4E5-1C922B83A04E}" type="presParOf" srcId="{8DC7677B-BF3E-034B-B9E6-3BD4FD133A9C}" destId="{50B6C5E1-2694-8A49-BE73-A3FEF3A44998}" srcOrd="1" destOrd="0" presId="urn:microsoft.com/office/officeart/2005/8/layout/orgChart1"/>
    <dgm:cxn modelId="{96F99BE9-0C72-014A-B2C7-E0676B4DF508}" type="presParOf" srcId="{50B6C5E1-2694-8A49-BE73-A3FEF3A44998}" destId="{081ABDFA-0972-0748-B023-C01A374F6081}" srcOrd="0" destOrd="0" presId="urn:microsoft.com/office/officeart/2005/8/layout/orgChart1"/>
    <dgm:cxn modelId="{8AA2AD26-8F59-5445-B25E-2BAC82941A37}" type="presParOf" srcId="{50B6C5E1-2694-8A49-BE73-A3FEF3A44998}" destId="{160F5614-0D16-B447-8B79-B731BD39E66F}" srcOrd="1" destOrd="0" presId="urn:microsoft.com/office/officeart/2005/8/layout/orgChart1"/>
    <dgm:cxn modelId="{450DC332-21BB-3D4B-BC06-557F569EC822}" type="presParOf" srcId="{160F5614-0D16-B447-8B79-B731BD39E66F}" destId="{CC0D8098-0101-C04E-8A79-FBC9AD4D22AE}" srcOrd="0" destOrd="0" presId="urn:microsoft.com/office/officeart/2005/8/layout/orgChart1"/>
    <dgm:cxn modelId="{1F3C994B-7217-4F48-8BAF-ACA743CA66B0}" type="presParOf" srcId="{CC0D8098-0101-C04E-8A79-FBC9AD4D22AE}" destId="{CD70AAD3-AC63-BD4A-AC00-CF2754CF3EEA}" srcOrd="0" destOrd="0" presId="urn:microsoft.com/office/officeart/2005/8/layout/orgChart1"/>
    <dgm:cxn modelId="{1574DEDC-98CC-6640-A663-F1632BDDDC7D}" type="presParOf" srcId="{CC0D8098-0101-C04E-8A79-FBC9AD4D22AE}" destId="{1DBB7AC2-25D2-0146-9B4D-B2C8ACA937A3}" srcOrd="1" destOrd="0" presId="urn:microsoft.com/office/officeart/2005/8/layout/orgChart1"/>
    <dgm:cxn modelId="{258B79C9-D539-DA41-9287-F6C6755E0A8B}" type="presParOf" srcId="{160F5614-0D16-B447-8B79-B731BD39E66F}" destId="{30A353F2-35C8-554B-8FED-27D0381B2046}" srcOrd="1" destOrd="0" presId="urn:microsoft.com/office/officeart/2005/8/layout/orgChart1"/>
    <dgm:cxn modelId="{CDF6D0F4-4451-9144-90FE-AC2E84036309}" type="presParOf" srcId="{160F5614-0D16-B447-8B79-B731BD39E66F}" destId="{ED45E3EE-6085-9E42-8048-9794C4D2D98C}" srcOrd="2" destOrd="0" presId="urn:microsoft.com/office/officeart/2005/8/layout/orgChart1"/>
    <dgm:cxn modelId="{798A9E2F-481F-354B-B294-312F5A126D93}" type="presParOf" srcId="{8DC7677B-BF3E-034B-B9E6-3BD4FD133A9C}" destId="{A7FC6EA8-4F5A-1445-8EB5-6A13388C7591}" srcOrd="2" destOrd="0" presId="urn:microsoft.com/office/officeart/2005/8/layout/orgChart1"/>
    <dgm:cxn modelId="{DB36B12B-1587-4A48-8AB2-957C16636991}" type="presParOf" srcId="{AEDFC367-2221-7A49-8DBC-48DA1C2CBD6C}" destId="{7CDACD54-80BA-CF42-97EE-83C0308D35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3B357F-FA8D-40E0-A972-6EEFE6311DF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CF71F2-100E-460A-808E-52FE64B13BAE}">
      <dgm:prSet custT="1"/>
      <dgm:spPr>
        <a:xfrm>
          <a:off x="2210399" y="260258"/>
          <a:ext cx="913200" cy="456600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Evento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Sanitario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7691D900-E6C2-43D2-A3FC-B4725CA9D6D4}" type="par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FC6FBF3A-9452-44C1-B0CA-22431178AB9C}" type="sibTrans" cxnId="{DDB33D12-2A30-4540-9727-5DA481CD95CC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2452335-D9EB-4140-AD28-29F85FE2EDF5}">
      <dgm:prSet custT="1"/>
      <dgm:spPr>
        <a:xfrm>
          <a:off x="2210399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3335" tIns="13335" rIns="13335" bIns="13335" numCol="1" spcCol="1270" anchor="ctr" anchorCtr="0"/>
        <a:lstStyle/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Fauna Silvestre</a:t>
          </a:r>
        </a:p>
        <a:p>
          <a:pPr algn="ctr"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F34D089-A65E-4ED7-99BA-B5958CC4ECC3}" type="parTrans" cxnId="{FB992DB1-BFD2-4559-B6A4-D84F6B22719A}">
      <dgm:prSet/>
      <dgm:spPr>
        <a:xfrm>
          <a:off x="2621280" y="716858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17D29BB7-F3C7-4BF8-8293-FD017AD5B745}" type="sibTrans" cxnId="{FB992DB1-BFD2-4559-B6A4-D84F6B22719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9A996AC-E10C-4EC2-A1CB-8706EEB02323}">
      <dgm:prSet custT="1"/>
      <dgm:spPr>
        <a:xfrm>
          <a:off x="2210399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26BAAFF-1DD4-430C-934F-5B21DD6F92A2}" type="parTrans" cxnId="{65216546-B91D-4A10-854C-FCBDF5E6A61B}">
      <dgm:prSet/>
      <dgm:spPr>
        <a:xfrm>
          <a:off x="2621280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AD261977-149E-42D9-B24D-168C7D5D3C2E}" type="sibTrans" cxnId="{65216546-B91D-4A10-854C-FCBDF5E6A61B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E0A1E146-4CBE-8C4C-8220-F8DB2C0564AE}">
      <dgm:prSet custT="1"/>
      <dgm:spPr>
        <a:xfrm>
          <a:off x="3315372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Ganado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Domésticas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algn="ctr"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b="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E509513-AFC4-3A42-82CB-F1C0AC2F018B}" type="parTrans" cxnId="{52C43122-69D8-CF4D-8989-0C15FC6CCD64}">
      <dgm:prSet/>
      <dgm:spPr>
        <a:xfrm>
          <a:off x="2667000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068E6141-E032-2745-AC24-691861FFC601}" type="sibTrans" cxnId="{52C43122-69D8-CF4D-8989-0C15FC6CCD64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66924910-5236-0E44-A927-E6534B6C5C18}">
      <dgm:prSet custT="1"/>
      <dgm:spPr>
        <a:xfrm>
          <a:off x="1105427" y="908630"/>
          <a:ext cx="913200" cy="45660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Lugar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F41B41F-CFFA-2641-BD43-48FABF587ED6}" type="parTrans" cxnId="{3B5F7C99-127D-BE4C-81CB-10B6293C725A}">
      <dgm:prSet/>
      <dgm:spPr>
        <a:xfrm>
          <a:off x="1562027" y="716858"/>
          <a:ext cx="1104972" cy="191772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AB9BEB4-495E-2540-982E-33E298D2AFA7}" type="sibTrans" cxnId="{3B5F7C99-127D-BE4C-81CB-10B6293C725A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9DFC3767-57D6-9240-92BA-B493AFDC6A42}">
      <dgm:prSet custT="1"/>
      <dgm:spPr>
        <a:xfrm>
          <a:off x="3315372" y="1557002"/>
          <a:ext cx="913200" cy="456600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AD3B244-9C00-6640-B8CA-CD9ACC800E1C}" type="parTrans" cxnId="{CC4EC604-B027-5C42-B257-217C5904AACD}">
      <dgm:prSet/>
      <dgm:spPr>
        <a:xfrm>
          <a:off x="3726252" y="1365230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451EAF3-B689-A644-9267-6ED3062A788F}" type="sibTrans" cxnId="{CC4EC604-B027-5C42-B257-217C5904AACD}">
      <dgm:prSet/>
      <dgm:spPr/>
      <dgm:t>
        <a:bodyPr/>
        <a:lstStyle/>
        <a:p>
          <a:endParaRPr lang="en-US"/>
        </a:p>
      </dgm:t>
    </dgm:pt>
    <dgm:pt modelId="{F060A237-72F7-407B-A426-AC67564038F9}">
      <dgm:prSet custT="1"/>
      <dgm:spPr>
        <a:xfrm>
          <a:off x="2210399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3DB6A5B0-DEEA-4A4C-AD63-1E0535D1CBC0}" type="sibTrans" cxnId="{B74B4A72-0179-4FD3-B8E1-032C201B5260}">
      <dgm:prSet/>
      <dgm:spPr/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CDB24D9E-0D81-4312-9F72-42678BFFAF0A}" type="parTrans" cxnId="{B74B4A72-0179-4FD3-B8E1-032C201B5260}">
      <dgm:prSet/>
      <dgm:spPr>
        <a:xfrm>
          <a:off x="2621280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/>
          <a:endParaRPr lang="en-US" sz="1100">
            <a:latin typeface="+mn-lt"/>
          </a:endParaRPr>
        </a:p>
      </dgm:t>
    </dgm:pt>
    <dgm:pt modelId="{B83D05C8-8099-BC4E-9486-6F74EFBA816B}">
      <dgm:prSet custT="1"/>
      <dgm:spPr>
        <a:xfrm>
          <a:off x="3315372" y="2205374"/>
          <a:ext cx="913200" cy="456600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>
            <a:buNone/>
          </a:pP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gm:t>
    </dgm:pt>
    <dgm:pt modelId="{F5550C63-5088-F242-8513-6422FD7EB74E}" type="parTrans" cxnId="{0250B603-C07D-FA44-A9B6-234F69F7BECE}">
      <dgm:prSet/>
      <dgm:spPr>
        <a:xfrm>
          <a:off x="3726252" y="2013602"/>
          <a:ext cx="91440" cy="1917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58EE80-5BBA-6742-9EA0-C11FC824E52F}" type="sibTrans" cxnId="{0250B603-C07D-FA44-A9B6-234F69F7BECE}">
      <dgm:prSet/>
      <dgm:spPr/>
      <dgm:t>
        <a:bodyPr/>
        <a:lstStyle/>
        <a:p>
          <a:endParaRPr lang="en-US"/>
        </a:p>
      </dgm:t>
    </dgm:pt>
    <dgm:pt modelId="{E6A7A6F9-3A6E-2341-B9B0-E982EA773AE0}">
      <dgm:prSet/>
      <dgm:spPr>
        <a:xfrm>
          <a:off x="3543672" y="2853746"/>
          <a:ext cx="913200" cy="456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8DC43FB-2496-8A46-977E-3F0624021907}" type="parTrans" cxnId="{82918B4E-F4F2-8449-BAFD-43A8EB17B61C}">
      <dgm:prSet/>
      <dgm:spPr>
        <a:xfrm>
          <a:off x="3406692" y="2661974"/>
          <a:ext cx="136980" cy="420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2F99F7-59CE-6F4E-8147-2A5475EB6D38}" type="sibTrans" cxnId="{82918B4E-F4F2-8449-BAFD-43A8EB17B61C}">
      <dgm:prSet/>
      <dgm:spPr/>
      <dgm:t>
        <a:bodyPr/>
        <a:lstStyle/>
        <a:p>
          <a:endParaRPr lang="en-US"/>
        </a:p>
      </dgm:t>
    </dgm:pt>
    <dgm:pt modelId="{4804D4CC-D04D-426C-A5BC-C818E917683F}" type="pres">
      <dgm:prSet presAssocID="{273B357F-FA8D-40E0-A972-6EEFE6311D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C73CE9-5B4F-7C44-9961-0F2BEA434DD1}" type="pres">
      <dgm:prSet presAssocID="{52CF71F2-100E-460A-808E-52FE64B13BAE}" presName="hierRoot1" presStyleCnt="0">
        <dgm:presLayoutVars>
          <dgm:hierBranch val="init"/>
        </dgm:presLayoutVars>
      </dgm:prSet>
      <dgm:spPr/>
    </dgm:pt>
    <dgm:pt modelId="{BD388ECD-B32D-BF41-9FA0-9A63A5F540B2}" type="pres">
      <dgm:prSet presAssocID="{52CF71F2-100E-460A-808E-52FE64B13BAE}" presName="rootComposite1" presStyleCnt="0"/>
      <dgm:spPr/>
    </dgm:pt>
    <dgm:pt modelId="{AA7B0809-06E4-F64B-A5DB-C1D8CE33D205}" type="pres">
      <dgm:prSet presAssocID="{52CF71F2-100E-460A-808E-52FE64B13BAE}" presName="rootText1" presStyleLbl="node0" presStyleIdx="0" presStyleCnt="1" custScaleX="143568" custScaleY="149379">
        <dgm:presLayoutVars>
          <dgm:chPref val="3"/>
        </dgm:presLayoutVars>
      </dgm:prSet>
      <dgm:spPr/>
    </dgm:pt>
    <dgm:pt modelId="{03AA6159-2DDC-1547-ADA4-E265784DD355}" type="pres">
      <dgm:prSet presAssocID="{52CF71F2-100E-460A-808E-52FE64B13BAE}" presName="rootConnector1" presStyleLbl="node1" presStyleIdx="0" presStyleCnt="0"/>
      <dgm:spPr/>
    </dgm:pt>
    <dgm:pt modelId="{ABF3262B-F280-1442-8422-579D9A9DA17B}" type="pres">
      <dgm:prSet presAssocID="{52CF71F2-100E-460A-808E-52FE64B13BAE}" presName="hierChild2" presStyleCnt="0"/>
      <dgm:spPr/>
    </dgm:pt>
    <dgm:pt modelId="{134D00B6-AB1A-A64D-9C02-4117F5F2766B}" type="pres">
      <dgm:prSet presAssocID="{FF41B41F-CFFA-2641-BD43-48FABF587ED6}" presName="Name37" presStyleLbl="parChTrans1D2" presStyleIdx="0" presStyleCnt="3"/>
      <dgm:spPr/>
    </dgm:pt>
    <dgm:pt modelId="{79960E20-49F3-1841-9337-296F2D29E7B6}" type="pres">
      <dgm:prSet presAssocID="{66924910-5236-0E44-A927-E6534B6C5C18}" presName="hierRoot2" presStyleCnt="0">
        <dgm:presLayoutVars>
          <dgm:hierBranch val="init"/>
        </dgm:presLayoutVars>
      </dgm:prSet>
      <dgm:spPr/>
    </dgm:pt>
    <dgm:pt modelId="{C912A788-DF59-C748-A055-0EAA9B0DAA68}" type="pres">
      <dgm:prSet presAssocID="{66924910-5236-0E44-A927-E6534B6C5C18}" presName="rootComposite" presStyleCnt="0"/>
      <dgm:spPr/>
    </dgm:pt>
    <dgm:pt modelId="{143FA310-0BBF-044E-A2F9-F5EBDC6B1203}" type="pres">
      <dgm:prSet presAssocID="{66924910-5236-0E44-A927-E6534B6C5C18}" presName="rootText" presStyleLbl="node2" presStyleIdx="0" presStyleCnt="3" custScaleX="136572" custScaleY="140690">
        <dgm:presLayoutVars>
          <dgm:chPref val="3"/>
        </dgm:presLayoutVars>
      </dgm:prSet>
      <dgm:spPr>
        <a:xfrm>
          <a:off x="224478" y="1558746"/>
          <a:ext cx="2192400" cy="1096200"/>
        </a:xfrm>
        <a:prstGeom prst="rect">
          <a:avLst/>
        </a:prstGeom>
      </dgm:spPr>
    </dgm:pt>
    <dgm:pt modelId="{3D0B3A9F-EEF1-4E42-A772-6878BCFA9725}" type="pres">
      <dgm:prSet presAssocID="{66924910-5236-0E44-A927-E6534B6C5C18}" presName="rootConnector" presStyleLbl="node2" presStyleIdx="0" presStyleCnt="3"/>
      <dgm:spPr/>
    </dgm:pt>
    <dgm:pt modelId="{57E3C98A-83E3-344B-A4A7-2F7323BD0E50}" type="pres">
      <dgm:prSet presAssocID="{66924910-5236-0E44-A927-E6534B6C5C18}" presName="hierChild4" presStyleCnt="0"/>
      <dgm:spPr/>
    </dgm:pt>
    <dgm:pt modelId="{AE5C1007-C807-6C40-B1CD-C6C5A4028645}" type="pres">
      <dgm:prSet presAssocID="{66924910-5236-0E44-A927-E6534B6C5C18}" presName="hierChild5" presStyleCnt="0"/>
      <dgm:spPr/>
    </dgm:pt>
    <dgm:pt modelId="{9CD09BFF-A530-D446-8035-4EF918648AF1}" type="pres">
      <dgm:prSet presAssocID="{9F34D089-A65E-4ED7-99BA-B5958CC4ECC3}" presName="Name37" presStyleLbl="parChTrans1D2" presStyleIdx="1" presStyleCnt="3"/>
      <dgm:spPr/>
    </dgm:pt>
    <dgm:pt modelId="{68B8B48C-AB3C-4745-8456-E5394C6F271D}" type="pres">
      <dgm:prSet presAssocID="{12452335-D9EB-4140-AD28-29F85FE2EDF5}" presName="hierRoot2" presStyleCnt="0">
        <dgm:presLayoutVars>
          <dgm:hierBranch val="init"/>
        </dgm:presLayoutVars>
      </dgm:prSet>
      <dgm:spPr/>
    </dgm:pt>
    <dgm:pt modelId="{6A98E275-F5A3-4C12-89D4-2BE8BB9A78F4}" type="pres">
      <dgm:prSet presAssocID="{12452335-D9EB-4140-AD28-29F85FE2EDF5}" presName="rootComposite" presStyleCnt="0"/>
      <dgm:spPr/>
    </dgm:pt>
    <dgm:pt modelId="{F18D1C76-2FCE-4DB5-B4DC-75D0990D0140}" type="pres">
      <dgm:prSet presAssocID="{12452335-D9EB-4140-AD28-29F85FE2EDF5}" presName="rootText" presStyleLbl="node2" presStyleIdx="1" presStyleCnt="3" custScaleX="146017" custScaleY="130090">
        <dgm:presLayoutVars>
          <dgm:chPref val="3"/>
        </dgm:presLayoutVars>
      </dgm:prSet>
      <dgm:spPr>
        <a:xfrm>
          <a:off x="2877282" y="1558746"/>
          <a:ext cx="2192400" cy="1096200"/>
        </a:xfrm>
        <a:prstGeom prst="rect">
          <a:avLst/>
        </a:prstGeom>
      </dgm:spPr>
    </dgm:pt>
    <dgm:pt modelId="{90136DE8-B98B-4329-AD38-47FE94156088}" type="pres">
      <dgm:prSet presAssocID="{12452335-D9EB-4140-AD28-29F85FE2EDF5}" presName="rootConnector" presStyleLbl="node2" presStyleIdx="1" presStyleCnt="3"/>
      <dgm:spPr/>
    </dgm:pt>
    <dgm:pt modelId="{BC2ECA69-65EC-45E6-9803-5212539180AC}" type="pres">
      <dgm:prSet presAssocID="{12452335-D9EB-4140-AD28-29F85FE2EDF5}" presName="hierChild4" presStyleCnt="0"/>
      <dgm:spPr/>
    </dgm:pt>
    <dgm:pt modelId="{2469AA44-D1C7-E549-A616-AAE993921A65}" type="pres">
      <dgm:prSet presAssocID="{B26BAAFF-1DD4-430C-934F-5B21DD6F92A2}" presName="Name37" presStyleLbl="parChTrans1D3" presStyleIdx="0" presStyleCnt="2"/>
      <dgm:spPr/>
    </dgm:pt>
    <dgm:pt modelId="{2FA5C64E-B90B-4894-AC91-DCD5E8F7CBB2}" type="pres">
      <dgm:prSet presAssocID="{69A996AC-E10C-4EC2-A1CB-8706EEB02323}" presName="hierRoot2" presStyleCnt="0">
        <dgm:presLayoutVars>
          <dgm:hierBranch/>
        </dgm:presLayoutVars>
      </dgm:prSet>
      <dgm:spPr/>
    </dgm:pt>
    <dgm:pt modelId="{6F596CDA-1EFD-49D3-B9C6-93D1CE79313D}" type="pres">
      <dgm:prSet presAssocID="{69A996AC-E10C-4EC2-A1CB-8706EEB02323}" presName="rootComposite" presStyleCnt="0"/>
      <dgm:spPr/>
    </dgm:pt>
    <dgm:pt modelId="{D6FF73EF-80B0-415A-8244-568DA7E0C62F}" type="pres">
      <dgm:prSet presAssocID="{69A996AC-E10C-4EC2-A1CB-8706EEB02323}" presName="rootText" presStyleLbl="node3" presStyleIdx="0" presStyleCnt="2" custScaleX="158571" custScaleY="127147">
        <dgm:presLayoutVars>
          <dgm:chPref val="3"/>
        </dgm:presLayoutVars>
      </dgm:prSet>
      <dgm:spPr>
        <a:xfrm>
          <a:off x="2065415" y="3679457"/>
          <a:ext cx="1726757" cy="863378"/>
        </a:xfrm>
        <a:prstGeom prst="rect">
          <a:avLst/>
        </a:prstGeom>
      </dgm:spPr>
    </dgm:pt>
    <dgm:pt modelId="{4B38981D-A247-40CE-A9DD-0ED3F0DBABD9}" type="pres">
      <dgm:prSet presAssocID="{69A996AC-E10C-4EC2-A1CB-8706EEB02323}" presName="rootConnector" presStyleLbl="node3" presStyleIdx="0" presStyleCnt="2"/>
      <dgm:spPr/>
    </dgm:pt>
    <dgm:pt modelId="{133E94DB-900D-457F-8A73-F8E06FBE6767}" type="pres">
      <dgm:prSet presAssocID="{69A996AC-E10C-4EC2-A1CB-8706EEB02323}" presName="hierChild4" presStyleCnt="0"/>
      <dgm:spPr/>
    </dgm:pt>
    <dgm:pt modelId="{EEC84AB4-ABDA-E145-8894-B413505322F7}" type="pres">
      <dgm:prSet presAssocID="{CDB24D9E-0D81-4312-9F72-42678BFFAF0A}" presName="Name35" presStyleLbl="parChTrans1D4" presStyleIdx="0" presStyleCnt="3"/>
      <dgm:spPr/>
    </dgm:pt>
    <dgm:pt modelId="{DEE80211-0B19-482C-A5CE-0C06EEE65C5D}" type="pres">
      <dgm:prSet presAssocID="{F060A237-72F7-407B-A426-AC67564038F9}" presName="hierRoot2" presStyleCnt="0">
        <dgm:presLayoutVars>
          <dgm:hierBranch/>
        </dgm:presLayoutVars>
      </dgm:prSet>
      <dgm:spPr/>
    </dgm:pt>
    <dgm:pt modelId="{8A1D1769-021C-4940-B50D-A241D560FD32}" type="pres">
      <dgm:prSet presAssocID="{F060A237-72F7-407B-A426-AC67564038F9}" presName="rootComposite" presStyleCnt="0"/>
      <dgm:spPr/>
    </dgm:pt>
    <dgm:pt modelId="{AC7BC932-E5EE-4FFE-907D-8CA7E6CD9FC1}" type="pres">
      <dgm:prSet presAssocID="{F060A237-72F7-407B-A426-AC67564038F9}" presName="rootText" presStyleLbl="node4" presStyleIdx="0" presStyleCnt="3" custScaleX="201015" custScaleY="166846">
        <dgm:presLayoutVars>
          <dgm:chPref val="3"/>
        </dgm:presLayoutVars>
      </dgm:prSet>
      <dgm:spPr>
        <a:xfrm>
          <a:off x="2065415" y="4905455"/>
          <a:ext cx="1726757" cy="863378"/>
        </a:xfrm>
        <a:prstGeom prst="rect">
          <a:avLst/>
        </a:prstGeom>
      </dgm:spPr>
    </dgm:pt>
    <dgm:pt modelId="{623F2270-5499-4C1E-9375-B2C780C9A9FF}" type="pres">
      <dgm:prSet presAssocID="{F060A237-72F7-407B-A426-AC67564038F9}" presName="rootConnector" presStyleLbl="node4" presStyleIdx="0" presStyleCnt="3"/>
      <dgm:spPr/>
    </dgm:pt>
    <dgm:pt modelId="{443E5D5F-A5B6-43B9-95CD-8B5D2123A202}" type="pres">
      <dgm:prSet presAssocID="{F060A237-72F7-407B-A426-AC67564038F9}" presName="hierChild4" presStyleCnt="0"/>
      <dgm:spPr/>
    </dgm:pt>
    <dgm:pt modelId="{235CF78B-1B6E-4107-8CFC-951A349612DD}" type="pres">
      <dgm:prSet presAssocID="{F060A237-72F7-407B-A426-AC67564038F9}" presName="hierChild5" presStyleCnt="0"/>
      <dgm:spPr/>
    </dgm:pt>
    <dgm:pt modelId="{A116CC43-11A0-4B87-A0C4-573925EA00A0}" type="pres">
      <dgm:prSet presAssocID="{69A996AC-E10C-4EC2-A1CB-8706EEB02323}" presName="hierChild5" presStyleCnt="0"/>
      <dgm:spPr/>
    </dgm:pt>
    <dgm:pt modelId="{D49BD59D-F15C-4F55-B4BD-C0EBBAADF7C4}" type="pres">
      <dgm:prSet presAssocID="{12452335-D9EB-4140-AD28-29F85FE2EDF5}" presName="hierChild5" presStyleCnt="0"/>
      <dgm:spPr/>
    </dgm:pt>
    <dgm:pt modelId="{E7B55A85-64C6-6A40-9CEF-B88A74EC152C}" type="pres">
      <dgm:prSet presAssocID="{AE509513-AFC4-3A42-82CB-F1C0AC2F018B}" presName="Name37" presStyleLbl="parChTrans1D2" presStyleIdx="2" presStyleCnt="3"/>
      <dgm:spPr/>
    </dgm:pt>
    <dgm:pt modelId="{5F39DDCA-1EB9-1246-A605-E55F7BB91D4B}" type="pres">
      <dgm:prSet presAssocID="{E0A1E146-4CBE-8C4C-8220-F8DB2C0564AE}" presName="hierRoot2" presStyleCnt="0">
        <dgm:presLayoutVars>
          <dgm:hierBranch val="init"/>
        </dgm:presLayoutVars>
      </dgm:prSet>
      <dgm:spPr/>
    </dgm:pt>
    <dgm:pt modelId="{C6BCA191-BEC6-FF40-A24C-F6EDD1A4AAFD}" type="pres">
      <dgm:prSet presAssocID="{E0A1E146-4CBE-8C4C-8220-F8DB2C0564AE}" presName="rootComposite" presStyleCnt="0"/>
      <dgm:spPr/>
    </dgm:pt>
    <dgm:pt modelId="{FF86BC35-C46C-1D42-AD55-DFACAA6DD33F}" type="pres">
      <dgm:prSet presAssocID="{E0A1E146-4CBE-8C4C-8220-F8DB2C0564AE}" presName="rootText" presStyleLbl="node2" presStyleIdx="2" presStyleCnt="3" custScaleX="159179" custScaleY="144614">
        <dgm:presLayoutVars>
          <dgm:chPref val="3"/>
        </dgm:presLayoutVars>
      </dgm:prSet>
      <dgm:spPr/>
    </dgm:pt>
    <dgm:pt modelId="{9D887EED-A19D-E54D-BFF3-1940ED78E799}" type="pres">
      <dgm:prSet presAssocID="{E0A1E146-4CBE-8C4C-8220-F8DB2C0564AE}" presName="rootConnector" presStyleLbl="node2" presStyleIdx="2" presStyleCnt="3"/>
      <dgm:spPr/>
    </dgm:pt>
    <dgm:pt modelId="{41FC9E90-85B5-2642-8676-D7FCEF21F22A}" type="pres">
      <dgm:prSet presAssocID="{E0A1E146-4CBE-8C4C-8220-F8DB2C0564AE}" presName="hierChild4" presStyleCnt="0"/>
      <dgm:spPr/>
    </dgm:pt>
    <dgm:pt modelId="{9649CDAE-14DA-3D44-B977-C36945A5BEC3}" type="pres">
      <dgm:prSet presAssocID="{FAD3B244-9C00-6640-B8CA-CD9ACC800E1C}" presName="Name37" presStyleLbl="parChTrans1D3" presStyleIdx="1" presStyleCnt="2"/>
      <dgm:spPr/>
    </dgm:pt>
    <dgm:pt modelId="{1B13C23E-607E-EB47-B8E9-4D764E0106B8}" type="pres">
      <dgm:prSet presAssocID="{9DFC3767-57D6-9240-92BA-B493AFDC6A42}" presName="hierRoot2" presStyleCnt="0">
        <dgm:presLayoutVars>
          <dgm:hierBranch val="init"/>
        </dgm:presLayoutVars>
      </dgm:prSet>
      <dgm:spPr/>
    </dgm:pt>
    <dgm:pt modelId="{D4694E82-50A7-2B48-9D7D-D6C70F66AD57}" type="pres">
      <dgm:prSet presAssocID="{9DFC3767-57D6-9240-92BA-B493AFDC6A42}" presName="rootComposite" presStyleCnt="0"/>
      <dgm:spPr/>
    </dgm:pt>
    <dgm:pt modelId="{F0065378-CF0D-DD47-9661-FF803AC00FCB}" type="pres">
      <dgm:prSet presAssocID="{9DFC3767-57D6-9240-92BA-B493AFDC6A42}" presName="rootText" presStyleLbl="node3" presStyleIdx="1" presStyleCnt="2" custScaleX="165365" custScaleY="132175">
        <dgm:presLayoutVars>
          <dgm:chPref val="3"/>
        </dgm:presLayoutVars>
      </dgm:prSet>
      <dgm:spPr>
        <a:prstGeom prst="rect">
          <a:avLst/>
        </a:prstGeom>
      </dgm:spPr>
    </dgm:pt>
    <dgm:pt modelId="{1D4D9469-F3F9-9940-A15D-984AB8D077ED}" type="pres">
      <dgm:prSet presAssocID="{9DFC3767-57D6-9240-92BA-B493AFDC6A42}" presName="rootConnector" presStyleLbl="node3" presStyleIdx="1" presStyleCnt="2"/>
      <dgm:spPr/>
    </dgm:pt>
    <dgm:pt modelId="{26EDCFBF-5FF7-9A4B-89D6-B7E450527F6F}" type="pres">
      <dgm:prSet presAssocID="{9DFC3767-57D6-9240-92BA-B493AFDC6A42}" presName="hierChild4" presStyleCnt="0"/>
      <dgm:spPr/>
    </dgm:pt>
    <dgm:pt modelId="{E7ADCB6D-3553-4640-B2A8-68A625D15B59}" type="pres">
      <dgm:prSet presAssocID="{F5550C63-5088-F242-8513-6422FD7EB74E}" presName="Name37" presStyleLbl="parChTrans1D4" presStyleIdx="1" presStyleCnt="3"/>
      <dgm:spPr/>
    </dgm:pt>
    <dgm:pt modelId="{EC5C0F4A-83A3-8547-9CB3-399ABF7A00BF}" type="pres">
      <dgm:prSet presAssocID="{B83D05C8-8099-BC4E-9486-6F74EFBA816B}" presName="hierRoot2" presStyleCnt="0">
        <dgm:presLayoutVars>
          <dgm:hierBranch val="init"/>
        </dgm:presLayoutVars>
      </dgm:prSet>
      <dgm:spPr/>
    </dgm:pt>
    <dgm:pt modelId="{EDE40E55-3756-5140-A5BC-9DAAD73F6B19}" type="pres">
      <dgm:prSet presAssocID="{B83D05C8-8099-BC4E-9486-6F74EFBA816B}" presName="rootComposite" presStyleCnt="0"/>
      <dgm:spPr/>
    </dgm:pt>
    <dgm:pt modelId="{26C07428-086E-F84E-A186-8ACDCBDA81E4}" type="pres">
      <dgm:prSet presAssocID="{B83D05C8-8099-BC4E-9486-6F74EFBA816B}" presName="rootText" presStyleLbl="node4" presStyleIdx="1" presStyleCnt="3" custScaleX="214088" custScaleY="171142">
        <dgm:presLayoutVars>
          <dgm:chPref val="3"/>
        </dgm:presLayoutVars>
      </dgm:prSet>
      <dgm:spPr>
        <a:prstGeom prst="rect">
          <a:avLst/>
        </a:prstGeom>
      </dgm:spPr>
    </dgm:pt>
    <dgm:pt modelId="{E9A0875C-52DD-CE42-8869-149917A36815}" type="pres">
      <dgm:prSet presAssocID="{B83D05C8-8099-BC4E-9486-6F74EFBA816B}" presName="rootConnector" presStyleLbl="node4" presStyleIdx="1" presStyleCnt="3"/>
      <dgm:spPr/>
    </dgm:pt>
    <dgm:pt modelId="{69D24636-3267-4F42-9022-D2741C55C8B3}" type="pres">
      <dgm:prSet presAssocID="{B83D05C8-8099-BC4E-9486-6F74EFBA816B}" presName="hierChild4" presStyleCnt="0"/>
      <dgm:spPr/>
    </dgm:pt>
    <dgm:pt modelId="{7596F31F-26C3-CB4A-BF01-2B50DE00B610}" type="pres">
      <dgm:prSet presAssocID="{18DC43FB-2496-8A46-977E-3F0624021907}" presName="Name37" presStyleLbl="parChTrans1D4" presStyleIdx="2" presStyleCnt="3"/>
      <dgm:spPr/>
    </dgm:pt>
    <dgm:pt modelId="{C3629398-6163-5D49-A83E-8730071CAA67}" type="pres">
      <dgm:prSet presAssocID="{E6A7A6F9-3A6E-2341-B9B0-E982EA773AE0}" presName="hierRoot2" presStyleCnt="0">
        <dgm:presLayoutVars>
          <dgm:hierBranch val="init"/>
        </dgm:presLayoutVars>
      </dgm:prSet>
      <dgm:spPr/>
    </dgm:pt>
    <dgm:pt modelId="{A427CBD3-5515-4C42-ABF2-D239F930B1E1}" type="pres">
      <dgm:prSet presAssocID="{E6A7A6F9-3A6E-2341-B9B0-E982EA773AE0}" presName="rootComposite" presStyleCnt="0"/>
      <dgm:spPr/>
    </dgm:pt>
    <dgm:pt modelId="{46F61797-12F6-DF42-90C1-1FCB4EA71135}" type="pres">
      <dgm:prSet presAssocID="{E6A7A6F9-3A6E-2341-B9B0-E982EA773AE0}" presName="rootText" presStyleLbl="node4" presStyleIdx="2" presStyleCnt="3">
        <dgm:presLayoutVars>
          <dgm:chPref val="3"/>
        </dgm:presLayoutVars>
      </dgm:prSet>
      <dgm:spPr/>
    </dgm:pt>
    <dgm:pt modelId="{FD21812A-2EF5-3547-B15A-DE0E14823737}" type="pres">
      <dgm:prSet presAssocID="{E6A7A6F9-3A6E-2341-B9B0-E982EA773AE0}" presName="rootConnector" presStyleLbl="node4" presStyleIdx="2" presStyleCnt="3"/>
      <dgm:spPr/>
    </dgm:pt>
    <dgm:pt modelId="{A6F17F22-E1FE-3643-8EDF-FCC31A9BB326}" type="pres">
      <dgm:prSet presAssocID="{E6A7A6F9-3A6E-2341-B9B0-E982EA773AE0}" presName="hierChild4" presStyleCnt="0"/>
      <dgm:spPr/>
    </dgm:pt>
    <dgm:pt modelId="{4BC7A3BB-6438-FB49-AF4D-3221A4F0D905}" type="pres">
      <dgm:prSet presAssocID="{E6A7A6F9-3A6E-2341-B9B0-E982EA773AE0}" presName="hierChild5" presStyleCnt="0"/>
      <dgm:spPr/>
    </dgm:pt>
    <dgm:pt modelId="{CEFB85ED-1C51-D04A-A497-A6C10DB0B45D}" type="pres">
      <dgm:prSet presAssocID="{B83D05C8-8099-BC4E-9486-6F74EFBA816B}" presName="hierChild5" presStyleCnt="0"/>
      <dgm:spPr/>
    </dgm:pt>
    <dgm:pt modelId="{D40B7CFA-B6B7-5A4E-9567-EC06C20FFF6E}" type="pres">
      <dgm:prSet presAssocID="{9DFC3767-57D6-9240-92BA-B493AFDC6A42}" presName="hierChild5" presStyleCnt="0"/>
      <dgm:spPr/>
    </dgm:pt>
    <dgm:pt modelId="{01854F71-ACE7-AB43-A4F6-663D23A48F10}" type="pres">
      <dgm:prSet presAssocID="{E0A1E146-4CBE-8C4C-8220-F8DB2C0564AE}" presName="hierChild5" presStyleCnt="0"/>
      <dgm:spPr/>
    </dgm:pt>
    <dgm:pt modelId="{24BA3BF6-F808-F549-B997-501F3CBD3FB7}" type="pres">
      <dgm:prSet presAssocID="{52CF71F2-100E-460A-808E-52FE64B13BAE}" presName="hierChild3" presStyleCnt="0"/>
      <dgm:spPr/>
    </dgm:pt>
  </dgm:ptLst>
  <dgm:cxnLst>
    <dgm:cxn modelId="{DD177203-7815-FD44-9816-0A236697A78A}" type="presOf" srcId="{FAD3B244-9C00-6640-B8CA-CD9ACC800E1C}" destId="{9649CDAE-14DA-3D44-B977-C36945A5BEC3}" srcOrd="0" destOrd="0" presId="urn:microsoft.com/office/officeart/2005/8/layout/orgChart1"/>
    <dgm:cxn modelId="{0250B603-C07D-FA44-A9B6-234F69F7BECE}" srcId="{9DFC3767-57D6-9240-92BA-B493AFDC6A42}" destId="{B83D05C8-8099-BC4E-9486-6F74EFBA816B}" srcOrd="0" destOrd="0" parTransId="{F5550C63-5088-F242-8513-6422FD7EB74E}" sibTransId="{1658EE80-5BBA-6742-9EA0-C11FC824E52F}"/>
    <dgm:cxn modelId="{CC4EC604-B027-5C42-B257-217C5904AACD}" srcId="{E0A1E146-4CBE-8C4C-8220-F8DB2C0564AE}" destId="{9DFC3767-57D6-9240-92BA-B493AFDC6A42}" srcOrd="0" destOrd="0" parTransId="{FAD3B244-9C00-6640-B8CA-CD9ACC800E1C}" sibTransId="{8451EAF3-B689-A644-9267-6ED3062A788F}"/>
    <dgm:cxn modelId="{DDB33D12-2A30-4540-9727-5DA481CD95CC}" srcId="{273B357F-FA8D-40E0-A972-6EEFE6311DFC}" destId="{52CF71F2-100E-460A-808E-52FE64B13BAE}" srcOrd="0" destOrd="0" parTransId="{7691D900-E6C2-43D2-A3FC-B4725CA9D6D4}" sibTransId="{FC6FBF3A-9452-44C1-B0CA-22431178AB9C}"/>
    <dgm:cxn modelId="{3C82F01A-5FB2-4786-8AD5-8112FDF7D477}" type="presOf" srcId="{273B357F-FA8D-40E0-A972-6EEFE6311DFC}" destId="{4804D4CC-D04D-426C-A5BC-C818E917683F}" srcOrd="0" destOrd="0" presId="urn:microsoft.com/office/officeart/2005/8/layout/orgChart1"/>
    <dgm:cxn modelId="{52C43122-69D8-CF4D-8989-0C15FC6CCD64}" srcId="{52CF71F2-100E-460A-808E-52FE64B13BAE}" destId="{E0A1E146-4CBE-8C4C-8220-F8DB2C0564AE}" srcOrd="2" destOrd="0" parTransId="{AE509513-AFC4-3A42-82CB-F1C0AC2F018B}" sibTransId="{068E6141-E032-2745-AC24-691861FFC601}"/>
    <dgm:cxn modelId="{7FB7DF39-CD21-DB4E-A616-90C4685199C4}" type="presOf" srcId="{F060A237-72F7-407B-A426-AC67564038F9}" destId="{AC7BC932-E5EE-4FFE-907D-8CA7E6CD9FC1}" srcOrd="0" destOrd="0" presId="urn:microsoft.com/office/officeart/2005/8/layout/orgChart1"/>
    <dgm:cxn modelId="{65216546-B91D-4A10-854C-FCBDF5E6A61B}" srcId="{12452335-D9EB-4140-AD28-29F85FE2EDF5}" destId="{69A996AC-E10C-4EC2-A1CB-8706EEB02323}" srcOrd="0" destOrd="0" parTransId="{B26BAAFF-1DD4-430C-934F-5B21DD6F92A2}" sibTransId="{AD261977-149E-42D9-B24D-168C7D5D3C2E}"/>
    <dgm:cxn modelId="{82918B4E-F4F2-8449-BAFD-43A8EB17B61C}" srcId="{B83D05C8-8099-BC4E-9486-6F74EFBA816B}" destId="{E6A7A6F9-3A6E-2341-B9B0-E982EA773AE0}" srcOrd="0" destOrd="0" parTransId="{18DC43FB-2496-8A46-977E-3F0624021907}" sibTransId="{A72F99F7-59CE-6F4E-8147-2A5475EB6D38}"/>
    <dgm:cxn modelId="{5F44A651-B7CA-C145-90B3-B51F5A21F163}" type="presOf" srcId="{AE509513-AFC4-3A42-82CB-F1C0AC2F018B}" destId="{E7B55A85-64C6-6A40-9CEF-B88A74EC152C}" srcOrd="0" destOrd="0" presId="urn:microsoft.com/office/officeart/2005/8/layout/orgChart1"/>
    <dgm:cxn modelId="{B61A4C54-7123-5846-86E9-BAF2E327529E}" type="presOf" srcId="{9DFC3767-57D6-9240-92BA-B493AFDC6A42}" destId="{F0065378-CF0D-DD47-9661-FF803AC00FCB}" srcOrd="0" destOrd="0" presId="urn:microsoft.com/office/officeart/2005/8/layout/orgChart1"/>
    <dgm:cxn modelId="{2C3E5F54-13CB-3640-9D04-26BFDEC979F3}" type="presOf" srcId="{18DC43FB-2496-8A46-977E-3F0624021907}" destId="{7596F31F-26C3-CB4A-BF01-2B50DE00B610}" srcOrd="0" destOrd="0" presId="urn:microsoft.com/office/officeart/2005/8/layout/orgChart1"/>
    <dgm:cxn modelId="{7617A265-2252-BA4B-B4FF-D27012B1AC99}" type="presOf" srcId="{E6A7A6F9-3A6E-2341-B9B0-E982EA773AE0}" destId="{FD21812A-2EF5-3547-B15A-DE0E14823737}" srcOrd="1" destOrd="0" presId="urn:microsoft.com/office/officeart/2005/8/layout/orgChart1"/>
    <dgm:cxn modelId="{196CCC6A-DD31-E641-B4A3-550ABC1B2FDD}" type="presOf" srcId="{E0A1E146-4CBE-8C4C-8220-F8DB2C0564AE}" destId="{9D887EED-A19D-E54D-BFF3-1940ED78E799}" srcOrd="1" destOrd="0" presId="urn:microsoft.com/office/officeart/2005/8/layout/orgChart1"/>
    <dgm:cxn modelId="{8E23656E-C8B9-9B45-B027-9A143D83F69B}" type="presOf" srcId="{66924910-5236-0E44-A927-E6534B6C5C18}" destId="{143FA310-0BBF-044E-A2F9-F5EBDC6B1203}" srcOrd="0" destOrd="0" presId="urn:microsoft.com/office/officeart/2005/8/layout/orgChart1"/>
    <dgm:cxn modelId="{B74B4A72-0179-4FD3-B8E1-032C201B5260}" srcId="{69A996AC-E10C-4EC2-A1CB-8706EEB02323}" destId="{F060A237-72F7-407B-A426-AC67564038F9}" srcOrd="0" destOrd="0" parTransId="{CDB24D9E-0D81-4312-9F72-42678BFFAF0A}" sibTransId="{3DB6A5B0-DEEA-4A4C-AD63-1E0535D1CBC0}"/>
    <dgm:cxn modelId="{8588337C-0152-9D45-905A-4F6EA0118F0F}" type="presOf" srcId="{E6A7A6F9-3A6E-2341-B9B0-E982EA773AE0}" destId="{46F61797-12F6-DF42-90C1-1FCB4EA71135}" srcOrd="0" destOrd="0" presId="urn:microsoft.com/office/officeart/2005/8/layout/orgChart1"/>
    <dgm:cxn modelId="{12671182-6342-8A4A-A99C-3895496471E8}" type="presOf" srcId="{52CF71F2-100E-460A-808E-52FE64B13BAE}" destId="{03AA6159-2DDC-1547-ADA4-E265784DD355}" srcOrd="1" destOrd="0" presId="urn:microsoft.com/office/officeart/2005/8/layout/orgChart1"/>
    <dgm:cxn modelId="{21857E8C-A46E-1741-955F-B3DCB3D83EE5}" type="presOf" srcId="{9DFC3767-57D6-9240-92BA-B493AFDC6A42}" destId="{1D4D9469-F3F9-9940-A15D-984AB8D077ED}" srcOrd="1" destOrd="0" presId="urn:microsoft.com/office/officeart/2005/8/layout/orgChart1"/>
    <dgm:cxn modelId="{93507491-5F4A-2641-AB7B-2389FC955C7E}" type="presOf" srcId="{66924910-5236-0E44-A927-E6534B6C5C18}" destId="{3D0B3A9F-EEF1-4E42-A772-6878BCFA9725}" srcOrd="1" destOrd="0" presId="urn:microsoft.com/office/officeart/2005/8/layout/orgChart1"/>
    <dgm:cxn modelId="{DB1BFF95-6F1C-444E-9EB2-AB6F6CE9BF61}" type="presOf" srcId="{9F34D089-A65E-4ED7-99BA-B5958CC4ECC3}" destId="{9CD09BFF-A530-D446-8035-4EF918648AF1}" srcOrd="0" destOrd="0" presId="urn:microsoft.com/office/officeart/2005/8/layout/orgChart1"/>
    <dgm:cxn modelId="{3B5F7C99-127D-BE4C-81CB-10B6293C725A}" srcId="{52CF71F2-100E-460A-808E-52FE64B13BAE}" destId="{66924910-5236-0E44-A927-E6534B6C5C18}" srcOrd="0" destOrd="0" parTransId="{FF41B41F-CFFA-2641-BD43-48FABF587ED6}" sibTransId="{9AB9BEB4-495E-2540-982E-33E298D2AFA7}"/>
    <dgm:cxn modelId="{CE9E70A5-5691-6D4A-8A5F-02E2D0A5C334}" type="presOf" srcId="{B83D05C8-8099-BC4E-9486-6F74EFBA816B}" destId="{E9A0875C-52DD-CE42-8869-149917A36815}" srcOrd="1" destOrd="0" presId="urn:microsoft.com/office/officeart/2005/8/layout/orgChart1"/>
    <dgm:cxn modelId="{B6970EA6-B1AF-4845-8957-0F527EFD0350}" type="presOf" srcId="{69A996AC-E10C-4EC2-A1CB-8706EEB02323}" destId="{4B38981D-A247-40CE-A9DD-0ED3F0DBABD9}" srcOrd="1" destOrd="0" presId="urn:microsoft.com/office/officeart/2005/8/layout/orgChart1"/>
    <dgm:cxn modelId="{AD67B7B0-D492-B64D-9D06-B002759A34FE}" type="presOf" srcId="{F5550C63-5088-F242-8513-6422FD7EB74E}" destId="{E7ADCB6D-3553-4640-B2A8-68A625D15B59}" srcOrd="0" destOrd="0" presId="urn:microsoft.com/office/officeart/2005/8/layout/orgChart1"/>
    <dgm:cxn modelId="{FB992DB1-BFD2-4559-B6A4-D84F6B22719A}" srcId="{52CF71F2-100E-460A-808E-52FE64B13BAE}" destId="{12452335-D9EB-4140-AD28-29F85FE2EDF5}" srcOrd="1" destOrd="0" parTransId="{9F34D089-A65E-4ED7-99BA-B5958CC4ECC3}" sibTransId="{17D29BB7-F3C7-4BF8-8293-FD017AD5B745}"/>
    <dgm:cxn modelId="{223F4CB1-A79C-114F-A19B-DB09DC0642FD}" type="presOf" srcId="{B83D05C8-8099-BC4E-9486-6F74EFBA816B}" destId="{26C07428-086E-F84E-A186-8ACDCBDA81E4}" srcOrd="0" destOrd="0" presId="urn:microsoft.com/office/officeart/2005/8/layout/orgChart1"/>
    <dgm:cxn modelId="{1A9E30C5-7158-7C44-BC5C-29B9AF8074E1}" type="presOf" srcId="{12452335-D9EB-4140-AD28-29F85FE2EDF5}" destId="{90136DE8-B98B-4329-AD38-47FE94156088}" srcOrd="1" destOrd="0" presId="urn:microsoft.com/office/officeart/2005/8/layout/orgChart1"/>
    <dgm:cxn modelId="{732B6CC9-B929-EF46-8508-D64B53712A85}" type="presOf" srcId="{69A996AC-E10C-4EC2-A1CB-8706EEB02323}" destId="{D6FF73EF-80B0-415A-8244-568DA7E0C62F}" srcOrd="0" destOrd="0" presId="urn:microsoft.com/office/officeart/2005/8/layout/orgChart1"/>
    <dgm:cxn modelId="{8B3BD4DD-20E6-E74A-86D4-94E0E210BD8B}" type="presOf" srcId="{F060A237-72F7-407B-A426-AC67564038F9}" destId="{623F2270-5499-4C1E-9375-B2C780C9A9FF}" srcOrd="1" destOrd="0" presId="urn:microsoft.com/office/officeart/2005/8/layout/orgChart1"/>
    <dgm:cxn modelId="{72378AE6-0EB9-9246-BCAC-9F9B388C7A2F}" type="presOf" srcId="{FF41B41F-CFFA-2641-BD43-48FABF587ED6}" destId="{134D00B6-AB1A-A64D-9C02-4117F5F2766B}" srcOrd="0" destOrd="0" presId="urn:microsoft.com/office/officeart/2005/8/layout/orgChart1"/>
    <dgm:cxn modelId="{C1C7AAE7-DBE8-2747-9FD1-F19AE9A42FA8}" type="presOf" srcId="{B26BAAFF-1DD4-430C-934F-5B21DD6F92A2}" destId="{2469AA44-D1C7-E549-A616-AAE993921A65}" srcOrd="0" destOrd="0" presId="urn:microsoft.com/office/officeart/2005/8/layout/orgChart1"/>
    <dgm:cxn modelId="{F40A86E8-6A3E-0246-9235-220200B03638}" type="presOf" srcId="{12452335-D9EB-4140-AD28-29F85FE2EDF5}" destId="{F18D1C76-2FCE-4DB5-B4DC-75D0990D0140}" srcOrd="0" destOrd="0" presId="urn:microsoft.com/office/officeart/2005/8/layout/orgChart1"/>
    <dgm:cxn modelId="{10EC40F2-6957-E842-A1EC-1EBF28CEA13B}" type="presOf" srcId="{52CF71F2-100E-460A-808E-52FE64B13BAE}" destId="{AA7B0809-06E4-F64B-A5DB-C1D8CE33D205}" srcOrd="0" destOrd="0" presId="urn:microsoft.com/office/officeart/2005/8/layout/orgChart1"/>
    <dgm:cxn modelId="{FEAAE7F8-84F1-A34C-BA23-571A61067C9B}" type="presOf" srcId="{CDB24D9E-0D81-4312-9F72-42678BFFAF0A}" destId="{EEC84AB4-ABDA-E145-8894-B413505322F7}" srcOrd="0" destOrd="0" presId="urn:microsoft.com/office/officeart/2005/8/layout/orgChart1"/>
    <dgm:cxn modelId="{032669F9-8E57-8546-8AE3-6C94AE3A9042}" type="presOf" srcId="{E0A1E146-4CBE-8C4C-8220-F8DB2C0564AE}" destId="{FF86BC35-C46C-1D42-AD55-DFACAA6DD33F}" srcOrd="0" destOrd="0" presId="urn:microsoft.com/office/officeart/2005/8/layout/orgChart1"/>
    <dgm:cxn modelId="{EB75A1F5-A573-4E49-AA2D-431464BADA91}" type="presParOf" srcId="{4804D4CC-D04D-426C-A5BC-C818E917683F}" destId="{2FC73CE9-5B4F-7C44-9961-0F2BEA434DD1}" srcOrd="0" destOrd="0" presId="urn:microsoft.com/office/officeart/2005/8/layout/orgChart1"/>
    <dgm:cxn modelId="{57DC4F86-67D7-7F47-B361-438A9A4C580F}" type="presParOf" srcId="{2FC73CE9-5B4F-7C44-9961-0F2BEA434DD1}" destId="{BD388ECD-B32D-BF41-9FA0-9A63A5F540B2}" srcOrd="0" destOrd="0" presId="urn:microsoft.com/office/officeart/2005/8/layout/orgChart1"/>
    <dgm:cxn modelId="{0B7C083C-DD28-B649-B53C-A97AECF86296}" type="presParOf" srcId="{BD388ECD-B32D-BF41-9FA0-9A63A5F540B2}" destId="{AA7B0809-06E4-F64B-A5DB-C1D8CE33D205}" srcOrd="0" destOrd="0" presId="urn:microsoft.com/office/officeart/2005/8/layout/orgChart1"/>
    <dgm:cxn modelId="{85AD5A10-686D-2543-8953-691B034F91D6}" type="presParOf" srcId="{BD388ECD-B32D-BF41-9FA0-9A63A5F540B2}" destId="{03AA6159-2DDC-1547-ADA4-E265784DD355}" srcOrd="1" destOrd="0" presId="urn:microsoft.com/office/officeart/2005/8/layout/orgChart1"/>
    <dgm:cxn modelId="{18A4C508-5BE7-424A-9DE7-07A1A790E653}" type="presParOf" srcId="{2FC73CE9-5B4F-7C44-9961-0F2BEA434DD1}" destId="{ABF3262B-F280-1442-8422-579D9A9DA17B}" srcOrd="1" destOrd="0" presId="urn:microsoft.com/office/officeart/2005/8/layout/orgChart1"/>
    <dgm:cxn modelId="{5D38AB29-69CC-9242-BEC9-843F836BD1AF}" type="presParOf" srcId="{ABF3262B-F280-1442-8422-579D9A9DA17B}" destId="{134D00B6-AB1A-A64D-9C02-4117F5F2766B}" srcOrd="0" destOrd="0" presId="urn:microsoft.com/office/officeart/2005/8/layout/orgChart1"/>
    <dgm:cxn modelId="{40EBFA2A-DC5E-2A42-947C-BE4BF656FFDF}" type="presParOf" srcId="{ABF3262B-F280-1442-8422-579D9A9DA17B}" destId="{79960E20-49F3-1841-9337-296F2D29E7B6}" srcOrd="1" destOrd="0" presId="urn:microsoft.com/office/officeart/2005/8/layout/orgChart1"/>
    <dgm:cxn modelId="{CA9199FA-3834-954E-8784-56BCDE533447}" type="presParOf" srcId="{79960E20-49F3-1841-9337-296F2D29E7B6}" destId="{C912A788-DF59-C748-A055-0EAA9B0DAA68}" srcOrd="0" destOrd="0" presId="urn:microsoft.com/office/officeart/2005/8/layout/orgChart1"/>
    <dgm:cxn modelId="{7442F136-DD99-8949-9ECC-9CC94E171C7A}" type="presParOf" srcId="{C912A788-DF59-C748-A055-0EAA9B0DAA68}" destId="{143FA310-0BBF-044E-A2F9-F5EBDC6B1203}" srcOrd="0" destOrd="0" presId="urn:microsoft.com/office/officeart/2005/8/layout/orgChart1"/>
    <dgm:cxn modelId="{939A6FAF-A1BD-DD4D-BF98-487AE32588D7}" type="presParOf" srcId="{C912A788-DF59-C748-A055-0EAA9B0DAA68}" destId="{3D0B3A9F-EEF1-4E42-A772-6878BCFA9725}" srcOrd="1" destOrd="0" presId="urn:microsoft.com/office/officeart/2005/8/layout/orgChart1"/>
    <dgm:cxn modelId="{D29602F9-1E75-1B45-B8E9-A94B747CEA48}" type="presParOf" srcId="{79960E20-49F3-1841-9337-296F2D29E7B6}" destId="{57E3C98A-83E3-344B-A4A7-2F7323BD0E50}" srcOrd="1" destOrd="0" presId="urn:microsoft.com/office/officeart/2005/8/layout/orgChart1"/>
    <dgm:cxn modelId="{76114E56-26A3-9B47-859D-1A9830F3833B}" type="presParOf" srcId="{79960E20-49F3-1841-9337-296F2D29E7B6}" destId="{AE5C1007-C807-6C40-B1CD-C6C5A4028645}" srcOrd="2" destOrd="0" presId="urn:microsoft.com/office/officeart/2005/8/layout/orgChart1"/>
    <dgm:cxn modelId="{1EE7444C-1D26-F344-8B43-86B74C689A2D}" type="presParOf" srcId="{ABF3262B-F280-1442-8422-579D9A9DA17B}" destId="{9CD09BFF-A530-D446-8035-4EF918648AF1}" srcOrd="2" destOrd="0" presId="urn:microsoft.com/office/officeart/2005/8/layout/orgChart1"/>
    <dgm:cxn modelId="{97BDF30F-265C-1443-BECB-59CA581B9B88}" type="presParOf" srcId="{ABF3262B-F280-1442-8422-579D9A9DA17B}" destId="{68B8B48C-AB3C-4745-8456-E5394C6F271D}" srcOrd="3" destOrd="0" presId="urn:microsoft.com/office/officeart/2005/8/layout/orgChart1"/>
    <dgm:cxn modelId="{FE4771EB-B058-3748-8BCF-360A52FA85F3}" type="presParOf" srcId="{68B8B48C-AB3C-4745-8456-E5394C6F271D}" destId="{6A98E275-F5A3-4C12-89D4-2BE8BB9A78F4}" srcOrd="0" destOrd="0" presId="urn:microsoft.com/office/officeart/2005/8/layout/orgChart1"/>
    <dgm:cxn modelId="{ECE1FEA0-A97A-DC4F-ABAE-FAD6113119F3}" type="presParOf" srcId="{6A98E275-F5A3-4C12-89D4-2BE8BB9A78F4}" destId="{F18D1C76-2FCE-4DB5-B4DC-75D0990D0140}" srcOrd="0" destOrd="0" presId="urn:microsoft.com/office/officeart/2005/8/layout/orgChart1"/>
    <dgm:cxn modelId="{239E8559-CCC5-064F-A6A7-C9464BBBFB3D}" type="presParOf" srcId="{6A98E275-F5A3-4C12-89D4-2BE8BB9A78F4}" destId="{90136DE8-B98B-4329-AD38-47FE94156088}" srcOrd="1" destOrd="0" presId="urn:microsoft.com/office/officeart/2005/8/layout/orgChart1"/>
    <dgm:cxn modelId="{D0878235-C579-DA4C-8631-2439C3C32D10}" type="presParOf" srcId="{68B8B48C-AB3C-4745-8456-E5394C6F271D}" destId="{BC2ECA69-65EC-45E6-9803-5212539180AC}" srcOrd="1" destOrd="0" presId="urn:microsoft.com/office/officeart/2005/8/layout/orgChart1"/>
    <dgm:cxn modelId="{68D5A572-1253-774F-921E-82B8A3CA0AE8}" type="presParOf" srcId="{BC2ECA69-65EC-45E6-9803-5212539180AC}" destId="{2469AA44-D1C7-E549-A616-AAE993921A65}" srcOrd="0" destOrd="0" presId="urn:microsoft.com/office/officeart/2005/8/layout/orgChart1"/>
    <dgm:cxn modelId="{F1B0F1AF-CF59-C543-B3B1-5B1E67574C39}" type="presParOf" srcId="{BC2ECA69-65EC-45E6-9803-5212539180AC}" destId="{2FA5C64E-B90B-4894-AC91-DCD5E8F7CBB2}" srcOrd="1" destOrd="0" presId="urn:microsoft.com/office/officeart/2005/8/layout/orgChart1"/>
    <dgm:cxn modelId="{091B3AFA-37DA-9F41-9FFC-37620CF400FF}" type="presParOf" srcId="{2FA5C64E-B90B-4894-AC91-DCD5E8F7CBB2}" destId="{6F596CDA-1EFD-49D3-B9C6-93D1CE79313D}" srcOrd="0" destOrd="0" presId="urn:microsoft.com/office/officeart/2005/8/layout/orgChart1"/>
    <dgm:cxn modelId="{DD67FEBA-1820-E940-96F0-C090AFD159FC}" type="presParOf" srcId="{6F596CDA-1EFD-49D3-B9C6-93D1CE79313D}" destId="{D6FF73EF-80B0-415A-8244-568DA7E0C62F}" srcOrd="0" destOrd="0" presId="urn:microsoft.com/office/officeart/2005/8/layout/orgChart1"/>
    <dgm:cxn modelId="{0A341499-93E6-A449-BD4C-B892E82F1CDA}" type="presParOf" srcId="{6F596CDA-1EFD-49D3-B9C6-93D1CE79313D}" destId="{4B38981D-A247-40CE-A9DD-0ED3F0DBABD9}" srcOrd="1" destOrd="0" presId="urn:microsoft.com/office/officeart/2005/8/layout/orgChart1"/>
    <dgm:cxn modelId="{0256A0F6-6762-C844-BC92-E7BB5883956E}" type="presParOf" srcId="{2FA5C64E-B90B-4894-AC91-DCD5E8F7CBB2}" destId="{133E94DB-900D-457F-8A73-F8E06FBE6767}" srcOrd="1" destOrd="0" presId="urn:microsoft.com/office/officeart/2005/8/layout/orgChart1"/>
    <dgm:cxn modelId="{4087424F-47CF-A54A-B85E-04439972C8E8}" type="presParOf" srcId="{133E94DB-900D-457F-8A73-F8E06FBE6767}" destId="{EEC84AB4-ABDA-E145-8894-B413505322F7}" srcOrd="0" destOrd="0" presId="urn:microsoft.com/office/officeart/2005/8/layout/orgChart1"/>
    <dgm:cxn modelId="{3CF4A895-66EC-6A4A-A482-64D38330E3F4}" type="presParOf" srcId="{133E94DB-900D-457F-8A73-F8E06FBE6767}" destId="{DEE80211-0B19-482C-A5CE-0C06EEE65C5D}" srcOrd="1" destOrd="0" presId="urn:microsoft.com/office/officeart/2005/8/layout/orgChart1"/>
    <dgm:cxn modelId="{9303457F-00AC-154C-9893-6A700E77DEE5}" type="presParOf" srcId="{DEE80211-0B19-482C-A5CE-0C06EEE65C5D}" destId="{8A1D1769-021C-4940-B50D-A241D560FD32}" srcOrd="0" destOrd="0" presId="urn:microsoft.com/office/officeart/2005/8/layout/orgChart1"/>
    <dgm:cxn modelId="{539C7B84-83A2-2843-A33A-7892D564A00E}" type="presParOf" srcId="{8A1D1769-021C-4940-B50D-A241D560FD32}" destId="{AC7BC932-E5EE-4FFE-907D-8CA7E6CD9FC1}" srcOrd="0" destOrd="0" presId="urn:microsoft.com/office/officeart/2005/8/layout/orgChart1"/>
    <dgm:cxn modelId="{AE58D78E-433E-3F45-8934-5DDF835AD52E}" type="presParOf" srcId="{8A1D1769-021C-4940-B50D-A241D560FD32}" destId="{623F2270-5499-4C1E-9375-B2C780C9A9FF}" srcOrd="1" destOrd="0" presId="urn:microsoft.com/office/officeart/2005/8/layout/orgChart1"/>
    <dgm:cxn modelId="{69039C20-9410-6747-A614-0D05B5609BF7}" type="presParOf" srcId="{DEE80211-0B19-482C-A5CE-0C06EEE65C5D}" destId="{443E5D5F-A5B6-43B9-95CD-8B5D2123A202}" srcOrd="1" destOrd="0" presId="urn:microsoft.com/office/officeart/2005/8/layout/orgChart1"/>
    <dgm:cxn modelId="{268D9524-47FC-9749-BE62-2CA4A8517E76}" type="presParOf" srcId="{DEE80211-0B19-482C-A5CE-0C06EEE65C5D}" destId="{235CF78B-1B6E-4107-8CFC-951A349612DD}" srcOrd="2" destOrd="0" presId="urn:microsoft.com/office/officeart/2005/8/layout/orgChart1"/>
    <dgm:cxn modelId="{EAA08AC5-0AF8-1549-90B8-7BCFE3264AAB}" type="presParOf" srcId="{2FA5C64E-B90B-4894-AC91-DCD5E8F7CBB2}" destId="{A116CC43-11A0-4B87-A0C4-573925EA00A0}" srcOrd="2" destOrd="0" presId="urn:microsoft.com/office/officeart/2005/8/layout/orgChart1"/>
    <dgm:cxn modelId="{2F005E3A-164F-784F-B512-42F703836A09}" type="presParOf" srcId="{68B8B48C-AB3C-4745-8456-E5394C6F271D}" destId="{D49BD59D-F15C-4F55-B4BD-C0EBBAADF7C4}" srcOrd="2" destOrd="0" presId="urn:microsoft.com/office/officeart/2005/8/layout/orgChart1"/>
    <dgm:cxn modelId="{99F368C5-9EF0-6B43-90D9-2A76BBA09065}" type="presParOf" srcId="{ABF3262B-F280-1442-8422-579D9A9DA17B}" destId="{E7B55A85-64C6-6A40-9CEF-B88A74EC152C}" srcOrd="4" destOrd="0" presId="urn:microsoft.com/office/officeart/2005/8/layout/orgChart1"/>
    <dgm:cxn modelId="{84A4C67D-DBA0-8644-962E-8EEA2BDF7699}" type="presParOf" srcId="{ABF3262B-F280-1442-8422-579D9A9DA17B}" destId="{5F39DDCA-1EB9-1246-A605-E55F7BB91D4B}" srcOrd="5" destOrd="0" presId="urn:microsoft.com/office/officeart/2005/8/layout/orgChart1"/>
    <dgm:cxn modelId="{14D9A278-112F-4F43-A823-27087A32DC44}" type="presParOf" srcId="{5F39DDCA-1EB9-1246-A605-E55F7BB91D4B}" destId="{C6BCA191-BEC6-FF40-A24C-F6EDD1A4AAFD}" srcOrd="0" destOrd="0" presId="urn:microsoft.com/office/officeart/2005/8/layout/orgChart1"/>
    <dgm:cxn modelId="{4AEA3494-CFE6-6A41-BD99-9DA52F79C98E}" type="presParOf" srcId="{C6BCA191-BEC6-FF40-A24C-F6EDD1A4AAFD}" destId="{FF86BC35-C46C-1D42-AD55-DFACAA6DD33F}" srcOrd="0" destOrd="0" presId="urn:microsoft.com/office/officeart/2005/8/layout/orgChart1"/>
    <dgm:cxn modelId="{32875D48-723C-0348-A83B-E0D708246A49}" type="presParOf" srcId="{C6BCA191-BEC6-FF40-A24C-F6EDD1A4AAFD}" destId="{9D887EED-A19D-E54D-BFF3-1940ED78E799}" srcOrd="1" destOrd="0" presId="urn:microsoft.com/office/officeart/2005/8/layout/orgChart1"/>
    <dgm:cxn modelId="{AC61D3D3-D353-EC46-A951-186070D10734}" type="presParOf" srcId="{5F39DDCA-1EB9-1246-A605-E55F7BB91D4B}" destId="{41FC9E90-85B5-2642-8676-D7FCEF21F22A}" srcOrd="1" destOrd="0" presId="urn:microsoft.com/office/officeart/2005/8/layout/orgChart1"/>
    <dgm:cxn modelId="{653220D9-4F3C-F847-90C6-D80D41CF046E}" type="presParOf" srcId="{41FC9E90-85B5-2642-8676-D7FCEF21F22A}" destId="{9649CDAE-14DA-3D44-B977-C36945A5BEC3}" srcOrd="0" destOrd="0" presId="urn:microsoft.com/office/officeart/2005/8/layout/orgChart1"/>
    <dgm:cxn modelId="{2458BD27-9064-394E-B0E1-3D111924AFC5}" type="presParOf" srcId="{41FC9E90-85B5-2642-8676-D7FCEF21F22A}" destId="{1B13C23E-607E-EB47-B8E9-4D764E0106B8}" srcOrd="1" destOrd="0" presId="urn:microsoft.com/office/officeart/2005/8/layout/orgChart1"/>
    <dgm:cxn modelId="{59A69E0A-C5A7-344C-8D73-358725A4CDDB}" type="presParOf" srcId="{1B13C23E-607E-EB47-B8E9-4D764E0106B8}" destId="{D4694E82-50A7-2B48-9D7D-D6C70F66AD57}" srcOrd="0" destOrd="0" presId="urn:microsoft.com/office/officeart/2005/8/layout/orgChart1"/>
    <dgm:cxn modelId="{734D9B84-3F52-EE4F-AC53-243829BC57FD}" type="presParOf" srcId="{D4694E82-50A7-2B48-9D7D-D6C70F66AD57}" destId="{F0065378-CF0D-DD47-9661-FF803AC00FCB}" srcOrd="0" destOrd="0" presId="urn:microsoft.com/office/officeart/2005/8/layout/orgChart1"/>
    <dgm:cxn modelId="{A21C57BC-1D2F-4741-BBFF-AC9556C33D3C}" type="presParOf" srcId="{D4694E82-50A7-2B48-9D7D-D6C70F66AD57}" destId="{1D4D9469-F3F9-9940-A15D-984AB8D077ED}" srcOrd="1" destOrd="0" presId="urn:microsoft.com/office/officeart/2005/8/layout/orgChart1"/>
    <dgm:cxn modelId="{6C231F5D-967E-CD44-B357-5A24973341E4}" type="presParOf" srcId="{1B13C23E-607E-EB47-B8E9-4D764E0106B8}" destId="{26EDCFBF-5FF7-9A4B-89D6-B7E450527F6F}" srcOrd="1" destOrd="0" presId="urn:microsoft.com/office/officeart/2005/8/layout/orgChart1"/>
    <dgm:cxn modelId="{6D645EF1-7BE1-2B4F-A351-DDC1CBDA39D6}" type="presParOf" srcId="{26EDCFBF-5FF7-9A4B-89D6-B7E450527F6F}" destId="{E7ADCB6D-3553-4640-B2A8-68A625D15B59}" srcOrd="0" destOrd="0" presId="urn:microsoft.com/office/officeart/2005/8/layout/orgChart1"/>
    <dgm:cxn modelId="{892234EB-0593-CF4F-8985-C7F2FD19BD15}" type="presParOf" srcId="{26EDCFBF-5FF7-9A4B-89D6-B7E450527F6F}" destId="{EC5C0F4A-83A3-8547-9CB3-399ABF7A00BF}" srcOrd="1" destOrd="0" presId="urn:microsoft.com/office/officeart/2005/8/layout/orgChart1"/>
    <dgm:cxn modelId="{E1C7A5BD-D968-084B-A2DD-230B93B5FFEA}" type="presParOf" srcId="{EC5C0F4A-83A3-8547-9CB3-399ABF7A00BF}" destId="{EDE40E55-3756-5140-A5BC-9DAAD73F6B19}" srcOrd="0" destOrd="0" presId="urn:microsoft.com/office/officeart/2005/8/layout/orgChart1"/>
    <dgm:cxn modelId="{FF8C3DD9-1F98-144D-9A1B-56E46A91E46C}" type="presParOf" srcId="{EDE40E55-3756-5140-A5BC-9DAAD73F6B19}" destId="{26C07428-086E-F84E-A186-8ACDCBDA81E4}" srcOrd="0" destOrd="0" presId="urn:microsoft.com/office/officeart/2005/8/layout/orgChart1"/>
    <dgm:cxn modelId="{DBD1397C-82A5-DD46-948A-F8B710B1DAED}" type="presParOf" srcId="{EDE40E55-3756-5140-A5BC-9DAAD73F6B19}" destId="{E9A0875C-52DD-CE42-8869-149917A36815}" srcOrd="1" destOrd="0" presId="urn:microsoft.com/office/officeart/2005/8/layout/orgChart1"/>
    <dgm:cxn modelId="{7DFD6F17-83F8-904F-92AE-9B2E4E9AFDD6}" type="presParOf" srcId="{EC5C0F4A-83A3-8547-9CB3-399ABF7A00BF}" destId="{69D24636-3267-4F42-9022-D2741C55C8B3}" srcOrd="1" destOrd="0" presId="urn:microsoft.com/office/officeart/2005/8/layout/orgChart1"/>
    <dgm:cxn modelId="{5FFAD4E1-B234-2748-8C48-7CBF46AB5206}" type="presParOf" srcId="{69D24636-3267-4F42-9022-D2741C55C8B3}" destId="{7596F31F-26C3-CB4A-BF01-2B50DE00B610}" srcOrd="0" destOrd="0" presId="urn:microsoft.com/office/officeart/2005/8/layout/orgChart1"/>
    <dgm:cxn modelId="{E143A0E8-B13E-6B49-A318-6F940703F59B}" type="presParOf" srcId="{69D24636-3267-4F42-9022-D2741C55C8B3}" destId="{C3629398-6163-5D49-A83E-8730071CAA67}" srcOrd="1" destOrd="0" presId="urn:microsoft.com/office/officeart/2005/8/layout/orgChart1"/>
    <dgm:cxn modelId="{FCEB7AB5-BCF3-0444-BA98-97D00A7DE517}" type="presParOf" srcId="{C3629398-6163-5D49-A83E-8730071CAA67}" destId="{A427CBD3-5515-4C42-ABF2-D239F930B1E1}" srcOrd="0" destOrd="0" presId="urn:microsoft.com/office/officeart/2005/8/layout/orgChart1"/>
    <dgm:cxn modelId="{F0A53E5B-0D93-7644-8FE9-B4805CC01862}" type="presParOf" srcId="{A427CBD3-5515-4C42-ABF2-D239F930B1E1}" destId="{46F61797-12F6-DF42-90C1-1FCB4EA71135}" srcOrd="0" destOrd="0" presId="urn:microsoft.com/office/officeart/2005/8/layout/orgChart1"/>
    <dgm:cxn modelId="{C0BD1FCD-1131-A64B-9EED-7D1A5A2C9948}" type="presParOf" srcId="{A427CBD3-5515-4C42-ABF2-D239F930B1E1}" destId="{FD21812A-2EF5-3547-B15A-DE0E14823737}" srcOrd="1" destOrd="0" presId="urn:microsoft.com/office/officeart/2005/8/layout/orgChart1"/>
    <dgm:cxn modelId="{4F3AD8A5-D7C6-0C40-9579-4FE3324FE38A}" type="presParOf" srcId="{C3629398-6163-5D49-A83E-8730071CAA67}" destId="{A6F17F22-E1FE-3643-8EDF-FCC31A9BB326}" srcOrd="1" destOrd="0" presId="urn:microsoft.com/office/officeart/2005/8/layout/orgChart1"/>
    <dgm:cxn modelId="{A122BE87-1A57-DD42-930B-455227AB6C27}" type="presParOf" srcId="{C3629398-6163-5D49-A83E-8730071CAA67}" destId="{4BC7A3BB-6438-FB49-AF4D-3221A4F0D905}" srcOrd="2" destOrd="0" presId="urn:microsoft.com/office/officeart/2005/8/layout/orgChart1"/>
    <dgm:cxn modelId="{C6774186-9355-8340-800C-908BE43B62D2}" type="presParOf" srcId="{EC5C0F4A-83A3-8547-9CB3-399ABF7A00BF}" destId="{CEFB85ED-1C51-D04A-A497-A6C10DB0B45D}" srcOrd="2" destOrd="0" presId="urn:microsoft.com/office/officeart/2005/8/layout/orgChart1"/>
    <dgm:cxn modelId="{69E86A5D-5D38-244B-AA16-F09D811F0E5D}" type="presParOf" srcId="{1B13C23E-607E-EB47-B8E9-4D764E0106B8}" destId="{D40B7CFA-B6B7-5A4E-9567-EC06C20FFF6E}" srcOrd="2" destOrd="0" presId="urn:microsoft.com/office/officeart/2005/8/layout/orgChart1"/>
    <dgm:cxn modelId="{D4DC922A-CC4A-BC40-9B06-C94C2E206906}" type="presParOf" srcId="{5F39DDCA-1EB9-1246-A605-E55F7BB91D4B}" destId="{01854F71-ACE7-AB43-A4F6-663D23A48F10}" srcOrd="2" destOrd="0" presId="urn:microsoft.com/office/officeart/2005/8/layout/orgChart1"/>
    <dgm:cxn modelId="{72428D95-6187-1C4D-82CD-F3C5BEDEA2E8}" type="presParOf" srcId="{2FC73CE9-5B4F-7C44-9961-0F2BEA434DD1}" destId="{24BA3BF6-F808-F549-B997-501F3CBD3F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44D2FB-3DD8-514E-9E17-5AC89B7FB56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9ED526-3F28-064E-A19E-91B37F26E234}">
      <dgm:prSet custT="1"/>
      <dgm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Cadáveres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encontrados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la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orilla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sur de un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lago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C6A9C5B-3EC0-E249-9C67-8770E186B2A9}" type="parTrans" cxnId="{246B02C3-5FB5-1844-AFC8-E7E6F6A954F6}">
      <dgm:prSet/>
      <dgm:spPr/>
      <dgm:t>
        <a:bodyPr/>
        <a:lstStyle/>
        <a:p>
          <a:endParaRPr lang="en-US"/>
        </a:p>
      </dgm:t>
    </dgm:pt>
    <dgm:pt modelId="{3A854A08-784C-DA4C-9C10-D60D3DAAC54D}" type="sibTrans" cxnId="{246B02C3-5FB5-1844-AFC8-E7E6F6A954F6}">
      <dgm:prSet/>
      <dgm:spPr/>
      <dgm:t>
        <a:bodyPr/>
        <a:lstStyle/>
        <a:p>
          <a:endParaRPr lang="en-US"/>
        </a:p>
      </dgm:t>
    </dgm:pt>
    <dgm:pt modelId="{BA49870D-2104-864B-B529-8FE6392C9A72}">
      <dgm:prSet phldrT="[Text]" custT="1"/>
      <dgm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Contaminación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con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0D17B1-D302-A747-B477-89EE7E4A222F}" type="parTrans" cxnId="{25EE92FD-20C8-5D47-A769-DE94FD41F3C6}">
      <dgm:prSet/>
      <dgm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81B0F8-DCF6-994B-8474-00CA8345652F}" type="sibTrans" cxnId="{25EE92FD-20C8-5D47-A769-DE94FD41F3C6}">
      <dgm:prSet/>
      <dgm:spPr/>
      <dgm:t>
        <a:bodyPr/>
        <a:lstStyle/>
        <a:p>
          <a:endParaRPr lang="en-US"/>
        </a:p>
      </dgm:t>
    </dgm:pt>
    <dgm:pt modelId="{602D3BF3-357D-1340-837D-800A23B926E6}">
      <dgm:prSet custT="1"/>
      <dgm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Pato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Muestreado</a:t>
          </a:r>
          <a:endParaRPr lang="en-US" sz="10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658D62-70B3-7F4F-8B1B-B7E08BC82CCC}" type="sibTrans" cxnId="{B2394725-C51F-8C49-9464-1DCA9EA0BF65}">
      <dgm:prSet/>
      <dgm:spPr/>
      <dgm:t>
        <a:bodyPr/>
        <a:lstStyle/>
        <a:p>
          <a:endParaRPr lang="en-US"/>
        </a:p>
      </dgm:t>
    </dgm:pt>
    <dgm:pt modelId="{03EBC3E6-EE20-944A-9422-2161D3398861}" type="parTrans" cxnId="{B2394725-C51F-8C49-9464-1DCA9EA0BF65}">
      <dgm:prSet/>
      <dgm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CBEDD5A-DAD3-974E-9350-93FA096F1CF6}">
      <dgm:prSet/>
      <dgm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US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F24584C-0B29-8548-9A74-8F6E0AB84B85}" type="parTrans" cxnId="{1C27691B-1ECF-974A-877B-BB6E71394B38}">
      <dgm:prSet/>
      <dgm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8E878CF-CE17-6B4B-AE0B-8AAA99321628}" type="sibTrans" cxnId="{1C27691B-1ECF-974A-877B-BB6E71394B38}">
      <dgm:prSet/>
      <dgm:spPr/>
      <dgm:t>
        <a:bodyPr/>
        <a:lstStyle/>
        <a:p>
          <a:endParaRPr lang="en-US"/>
        </a:p>
      </dgm:t>
    </dgm:pt>
    <dgm:pt modelId="{852C26BB-80C7-5844-80A1-71270BFFDB20}">
      <dgm:prSet custT="1"/>
      <dgm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0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de Aves </a:t>
          </a:r>
          <a:r>
            <a:rPr lang="en-US" sz="10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Acuáticas</a:t>
          </a:r>
          <a:endParaRPr lang="en-US" sz="11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BA746AC6-FF42-164C-BB09-C4239D163DFA}" type="parTrans" cxnId="{0A417ED8-DF70-0E45-ADE1-C8D17302B888}">
      <dgm:prSet/>
      <dgm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D9AE6C1-FD31-3C4F-87C8-396F7D799DCC}" type="sibTrans" cxnId="{0A417ED8-DF70-0E45-ADE1-C8D17302B888}">
      <dgm:prSet/>
      <dgm:spPr/>
      <dgm:t>
        <a:bodyPr/>
        <a:lstStyle/>
        <a:p>
          <a:endParaRPr lang="en-US"/>
        </a:p>
      </dgm:t>
    </dgm:pt>
    <dgm:pt modelId="{E10956F6-55C6-F249-83D9-58019231E2AE}" type="pres">
      <dgm:prSet presAssocID="{1C44D2FB-3DD8-514E-9E17-5AC89B7FB5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3ED0DD-C93E-E94C-BD3A-AD2D439ACE96}" type="pres">
      <dgm:prSet presAssocID="{919ED526-3F28-064E-A19E-91B37F26E234}" presName="hierRoot1" presStyleCnt="0">
        <dgm:presLayoutVars>
          <dgm:hierBranch val="init"/>
        </dgm:presLayoutVars>
      </dgm:prSet>
      <dgm:spPr/>
    </dgm:pt>
    <dgm:pt modelId="{3E8CB9F7-E254-7A49-952E-FD4B974C935C}" type="pres">
      <dgm:prSet presAssocID="{919ED526-3F28-064E-A19E-91B37F26E234}" presName="rootComposite1" presStyleCnt="0"/>
      <dgm:spPr/>
    </dgm:pt>
    <dgm:pt modelId="{9EBA03E5-8BF3-2A4F-91DA-C04C021E26A2}" type="pres">
      <dgm:prSet presAssocID="{919ED526-3F28-064E-A19E-91B37F26E234}" presName="rootText1" presStyleLbl="node0" presStyleIdx="0" presStyleCnt="1" custScaleX="137087" custScaleY="111518">
        <dgm:presLayoutVars>
          <dgm:chPref val="3"/>
        </dgm:presLayoutVars>
      </dgm:prSet>
      <dgm:spPr/>
    </dgm:pt>
    <dgm:pt modelId="{80B9C44B-0A67-B84C-A853-07B6A5CCB8F4}" type="pres">
      <dgm:prSet presAssocID="{919ED526-3F28-064E-A19E-91B37F26E234}" presName="rootConnector1" presStyleLbl="node1" presStyleIdx="0" presStyleCnt="0"/>
      <dgm:spPr/>
    </dgm:pt>
    <dgm:pt modelId="{A2EF111F-D907-CD48-97BD-565626D33A6A}" type="pres">
      <dgm:prSet presAssocID="{919ED526-3F28-064E-A19E-91B37F26E234}" presName="hierChild2" presStyleCnt="0"/>
      <dgm:spPr/>
    </dgm:pt>
    <dgm:pt modelId="{085FF96D-A5E5-D349-AFE9-C9419625CA4C}" type="pres">
      <dgm:prSet presAssocID="{F00D17B1-D302-A747-B477-89EE7E4A222F}" presName="Name37" presStyleLbl="parChTrans1D2" presStyleIdx="0" presStyleCnt="3"/>
      <dgm:spPr/>
    </dgm:pt>
    <dgm:pt modelId="{616FA812-41E1-1541-A2BD-80EF6BC7215B}" type="pres">
      <dgm:prSet presAssocID="{BA49870D-2104-864B-B529-8FE6392C9A72}" presName="hierRoot2" presStyleCnt="0">
        <dgm:presLayoutVars>
          <dgm:hierBranch val="init"/>
        </dgm:presLayoutVars>
      </dgm:prSet>
      <dgm:spPr/>
    </dgm:pt>
    <dgm:pt modelId="{D4F46752-98DD-634F-AD93-C3BBEAD279A5}" type="pres">
      <dgm:prSet presAssocID="{BA49870D-2104-864B-B529-8FE6392C9A72}" presName="rootComposite" presStyleCnt="0"/>
      <dgm:spPr/>
    </dgm:pt>
    <dgm:pt modelId="{F4F3DE06-1923-FC41-9992-DA5ED6EECDA9}" type="pres">
      <dgm:prSet presAssocID="{BA49870D-2104-864B-B529-8FE6392C9A72}" presName="rootText" presStyleLbl="node2" presStyleIdx="0" presStyleCnt="3">
        <dgm:presLayoutVars>
          <dgm:chPref val="3"/>
        </dgm:presLayoutVars>
      </dgm:prSet>
      <dgm:spPr/>
    </dgm:pt>
    <dgm:pt modelId="{0A3F9F11-5C2F-864E-95CC-7BCD2385444E}" type="pres">
      <dgm:prSet presAssocID="{BA49870D-2104-864B-B529-8FE6392C9A72}" presName="rootConnector" presStyleLbl="node2" presStyleIdx="0" presStyleCnt="3"/>
      <dgm:spPr/>
    </dgm:pt>
    <dgm:pt modelId="{38FA41C2-7D7D-7047-8E0D-2C2351CF0C6A}" type="pres">
      <dgm:prSet presAssocID="{BA49870D-2104-864B-B529-8FE6392C9A72}" presName="hierChild4" presStyleCnt="0"/>
      <dgm:spPr/>
    </dgm:pt>
    <dgm:pt modelId="{4E36253D-641B-5F44-81B1-B021ADD609EE}" type="pres">
      <dgm:prSet presAssocID="{BA49870D-2104-864B-B529-8FE6392C9A72}" presName="hierChild5" presStyleCnt="0"/>
      <dgm:spPr/>
    </dgm:pt>
    <dgm:pt modelId="{39676DF6-1220-A445-B565-54B92A4C64F1}" type="pres">
      <dgm:prSet presAssocID="{BA746AC6-FF42-164C-BB09-C4239D163DFA}" presName="Name37" presStyleLbl="parChTrans1D2" presStyleIdx="1" presStyleCnt="3"/>
      <dgm:spPr/>
    </dgm:pt>
    <dgm:pt modelId="{28388B73-5327-864F-9E64-BA5A249E4E01}" type="pres">
      <dgm:prSet presAssocID="{852C26BB-80C7-5844-80A1-71270BFFDB20}" presName="hierRoot2" presStyleCnt="0">
        <dgm:presLayoutVars>
          <dgm:hierBranch val="init"/>
        </dgm:presLayoutVars>
      </dgm:prSet>
      <dgm:spPr/>
    </dgm:pt>
    <dgm:pt modelId="{D04074A0-5271-0644-AE3A-8E65BF45284C}" type="pres">
      <dgm:prSet presAssocID="{852C26BB-80C7-5844-80A1-71270BFFDB20}" presName="rootComposite" presStyleCnt="0"/>
      <dgm:spPr/>
    </dgm:pt>
    <dgm:pt modelId="{36E080EF-851A-0944-BBB3-982DC925A591}" type="pres">
      <dgm:prSet presAssocID="{852C26BB-80C7-5844-80A1-71270BFFDB20}" presName="rootText" presStyleLbl="node2" presStyleIdx="1" presStyleCnt="3">
        <dgm:presLayoutVars>
          <dgm:chPref val="3"/>
        </dgm:presLayoutVars>
      </dgm:prSet>
      <dgm:spPr/>
    </dgm:pt>
    <dgm:pt modelId="{F94EC384-F30D-344E-84E7-A07A79B3649B}" type="pres">
      <dgm:prSet presAssocID="{852C26BB-80C7-5844-80A1-71270BFFDB20}" presName="rootConnector" presStyleLbl="node2" presStyleIdx="1" presStyleCnt="3"/>
      <dgm:spPr/>
    </dgm:pt>
    <dgm:pt modelId="{F8F805A0-A2D2-E54F-B6A8-391CF2926AF9}" type="pres">
      <dgm:prSet presAssocID="{852C26BB-80C7-5844-80A1-71270BFFDB20}" presName="hierChild4" presStyleCnt="0"/>
      <dgm:spPr/>
    </dgm:pt>
    <dgm:pt modelId="{4E1C0B92-CA1C-704F-958A-AFE1B414986A}" type="pres">
      <dgm:prSet presAssocID="{852C26BB-80C7-5844-80A1-71270BFFDB20}" presName="hierChild5" presStyleCnt="0"/>
      <dgm:spPr/>
    </dgm:pt>
    <dgm:pt modelId="{04D146D1-8C5E-3440-AEAB-3CE73BA257A7}" type="pres">
      <dgm:prSet presAssocID="{03EBC3E6-EE20-944A-9422-2161D3398861}" presName="Name37" presStyleLbl="parChTrans1D2" presStyleIdx="2" presStyleCnt="3"/>
      <dgm:spPr/>
    </dgm:pt>
    <dgm:pt modelId="{DF0F7A2A-3503-6345-941A-022BA4053885}" type="pres">
      <dgm:prSet presAssocID="{602D3BF3-357D-1340-837D-800A23B926E6}" presName="hierRoot2" presStyleCnt="0">
        <dgm:presLayoutVars>
          <dgm:hierBranch val="init"/>
        </dgm:presLayoutVars>
      </dgm:prSet>
      <dgm:spPr/>
    </dgm:pt>
    <dgm:pt modelId="{2A399B35-3BF7-DE43-9503-174DED014567}" type="pres">
      <dgm:prSet presAssocID="{602D3BF3-357D-1340-837D-800A23B926E6}" presName="rootComposite" presStyleCnt="0"/>
      <dgm:spPr/>
    </dgm:pt>
    <dgm:pt modelId="{595A66D9-D865-9441-828D-32FC5BD7CF0E}" type="pres">
      <dgm:prSet presAssocID="{602D3BF3-357D-1340-837D-800A23B926E6}" presName="rootText" presStyleLbl="node2" presStyleIdx="2" presStyleCnt="3">
        <dgm:presLayoutVars>
          <dgm:chPref val="3"/>
        </dgm:presLayoutVars>
      </dgm:prSet>
      <dgm:spPr/>
    </dgm:pt>
    <dgm:pt modelId="{4B29FBA5-ACD9-D04B-A7DD-DE2D1D7BD82C}" type="pres">
      <dgm:prSet presAssocID="{602D3BF3-357D-1340-837D-800A23B926E6}" presName="rootConnector" presStyleLbl="node2" presStyleIdx="2" presStyleCnt="3"/>
      <dgm:spPr/>
    </dgm:pt>
    <dgm:pt modelId="{991E2B99-CA98-B949-BDC5-11D5AB4E79D9}" type="pres">
      <dgm:prSet presAssocID="{602D3BF3-357D-1340-837D-800A23B926E6}" presName="hierChild4" presStyleCnt="0"/>
      <dgm:spPr/>
    </dgm:pt>
    <dgm:pt modelId="{D254E463-DF7C-9C4A-9E5C-C51A7A74372B}" type="pres">
      <dgm:prSet presAssocID="{AF24584C-0B29-8548-9A74-8F6E0AB84B85}" presName="Name37" presStyleLbl="parChTrans1D3" presStyleIdx="0" presStyleCnt="1"/>
      <dgm:spPr/>
    </dgm:pt>
    <dgm:pt modelId="{D897FEC2-8C42-2343-BCD0-7B0B27787462}" type="pres">
      <dgm:prSet presAssocID="{ACBEDD5A-DAD3-974E-9350-93FA096F1CF6}" presName="hierRoot2" presStyleCnt="0">
        <dgm:presLayoutVars>
          <dgm:hierBranch val="init"/>
        </dgm:presLayoutVars>
      </dgm:prSet>
      <dgm:spPr/>
    </dgm:pt>
    <dgm:pt modelId="{10E1CFF8-416E-0947-BF51-AEFB24841C2D}" type="pres">
      <dgm:prSet presAssocID="{ACBEDD5A-DAD3-974E-9350-93FA096F1CF6}" presName="rootComposite" presStyleCnt="0"/>
      <dgm:spPr/>
    </dgm:pt>
    <dgm:pt modelId="{41E6BC4A-8226-7A45-92EE-B482227CA4AC}" type="pres">
      <dgm:prSet presAssocID="{ACBEDD5A-DAD3-974E-9350-93FA096F1CF6}" presName="rootText" presStyleLbl="node3" presStyleIdx="0" presStyleCnt="1">
        <dgm:presLayoutVars>
          <dgm:chPref val="3"/>
        </dgm:presLayoutVars>
      </dgm:prSet>
      <dgm:spPr/>
    </dgm:pt>
    <dgm:pt modelId="{CC2E61B7-76C7-6B48-9ED7-08736301F6BC}" type="pres">
      <dgm:prSet presAssocID="{ACBEDD5A-DAD3-974E-9350-93FA096F1CF6}" presName="rootConnector" presStyleLbl="node3" presStyleIdx="0" presStyleCnt="1"/>
      <dgm:spPr/>
    </dgm:pt>
    <dgm:pt modelId="{2DDFD3A7-FD5E-B245-B727-9EF60FF35414}" type="pres">
      <dgm:prSet presAssocID="{ACBEDD5A-DAD3-974E-9350-93FA096F1CF6}" presName="hierChild4" presStyleCnt="0"/>
      <dgm:spPr/>
    </dgm:pt>
    <dgm:pt modelId="{BA3E5E94-7CA1-0C48-8CC4-BD835509555C}" type="pres">
      <dgm:prSet presAssocID="{ACBEDD5A-DAD3-974E-9350-93FA096F1CF6}" presName="hierChild5" presStyleCnt="0"/>
      <dgm:spPr/>
    </dgm:pt>
    <dgm:pt modelId="{E0E36C28-A020-3043-B9BD-D250820B30EC}" type="pres">
      <dgm:prSet presAssocID="{602D3BF3-357D-1340-837D-800A23B926E6}" presName="hierChild5" presStyleCnt="0"/>
      <dgm:spPr/>
    </dgm:pt>
    <dgm:pt modelId="{AE4B59B3-F72C-7D4A-B809-77051016F00D}" type="pres">
      <dgm:prSet presAssocID="{919ED526-3F28-064E-A19E-91B37F26E234}" presName="hierChild3" presStyleCnt="0"/>
      <dgm:spPr/>
    </dgm:pt>
  </dgm:ptLst>
  <dgm:cxnLst>
    <dgm:cxn modelId="{1C27691B-1ECF-974A-877B-BB6E71394B38}" srcId="{602D3BF3-357D-1340-837D-800A23B926E6}" destId="{ACBEDD5A-DAD3-974E-9350-93FA096F1CF6}" srcOrd="0" destOrd="0" parTransId="{AF24584C-0B29-8548-9A74-8F6E0AB84B85}" sibTransId="{18E878CF-CE17-6B4B-AE0B-8AAA99321628}"/>
    <dgm:cxn modelId="{BF7BB31E-B481-2049-8B97-67BA38903FE2}" type="presOf" srcId="{852C26BB-80C7-5844-80A1-71270BFFDB20}" destId="{36E080EF-851A-0944-BBB3-982DC925A591}" srcOrd="0" destOrd="0" presId="urn:microsoft.com/office/officeart/2005/8/layout/orgChart1"/>
    <dgm:cxn modelId="{B2394725-C51F-8C49-9464-1DCA9EA0BF65}" srcId="{919ED526-3F28-064E-A19E-91B37F26E234}" destId="{602D3BF3-357D-1340-837D-800A23B926E6}" srcOrd="2" destOrd="0" parTransId="{03EBC3E6-EE20-944A-9422-2161D3398861}" sibTransId="{AF658D62-70B3-7F4F-8B1B-B7E08BC82CCC}"/>
    <dgm:cxn modelId="{B757F733-FA5F-6A49-82E6-979EA1BCD3E8}" type="presOf" srcId="{1C44D2FB-3DD8-514E-9E17-5AC89B7FB56A}" destId="{E10956F6-55C6-F249-83D9-58019231E2AE}" srcOrd="0" destOrd="0" presId="urn:microsoft.com/office/officeart/2005/8/layout/orgChart1"/>
    <dgm:cxn modelId="{92434543-2FD9-7F4E-9D9B-E93FDE470B06}" type="presOf" srcId="{602D3BF3-357D-1340-837D-800A23B926E6}" destId="{595A66D9-D865-9441-828D-32FC5BD7CF0E}" srcOrd="0" destOrd="0" presId="urn:microsoft.com/office/officeart/2005/8/layout/orgChart1"/>
    <dgm:cxn modelId="{29ABE749-0B19-E145-B525-DD9CF8D35E23}" type="presOf" srcId="{852C26BB-80C7-5844-80A1-71270BFFDB20}" destId="{F94EC384-F30D-344E-84E7-A07A79B3649B}" srcOrd="1" destOrd="0" presId="urn:microsoft.com/office/officeart/2005/8/layout/orgChart1"/>
    <dgm:cxn modelId="{56F0066A-0195-F64B-B22F-4D4C5021645B}" type="presOf" srcId="{F00D17B1-D302-A747-B477-89EE7E4A222F}" destId="{085FF96D-A5E5-D349-AFE9-C9419625CA4C}" srcOrd="0" destOrd="0" presId="urn:microsoft.com/office/officeart/2005/8/layout/orgChart1"/>
    <dgm:cxn modelId="{9C658F70-C266-1B48-9250-49EC47F100CC}" type="presOf" srcId="{919ED526-3F28-064E-A19E-91B37F26E234}" destId="{9EBA03E5-8BF3-2A4F-91DA-C04C021E26A2}" srcOrd="0" destOrd="0" presId="urn:microsoft.com/office/officeart/2005/8/layout/orgChart1"/>
    <dgm:cxn modelId="{77BEF473-8476-1046-B4B5-0608A10D3E24}" type="presOf" srcId="{BA49870D-2104-864B-B529-8FE6392C9A72}" destId="{F4F3DE06-1923-FC41-9992-DA5ED6EECDA9}" srcOrd="0" destOrd="0" presId="urn:microsoft.com/office/officeart/2005/8/layout/orgChart1"/>
    <dgm:cxn modelId="{3125BD8A-79C2-B14E-BA38-A9A4EBB0D915}" type="presOf" srcId="{03EBC3E6-EE20-944A-9422-2161D3398861}" destId="{04D146D1-8C5E-3440-AEAB-3CE73BA257A7}" srcOrd="0" destOrd="0" presId="urn:microsoft.com/office/officeart/2005/8/layout/orgChart1"/>
    <dgm:cxn modelId="{D96330B5-9F1D-C643-86C8-919A876669D3}" type="presOf" srcId="{ACBEDD5A-DAD3-974E-9350-93FA096F1CF6}" destId="{CC2E61B7-76C7-6B48-9ED7-08736301F6BC}" srcOrd="1" destOrd="0" presId="urn:microsoft.com/office/officeart/2005/8/layout/orgChart1"/>
    <dgm:cxn modelId="{246B02C3-5FB5-1844-AFC8-E7E6F6A954F6}" srcId="{1C44D2FB-3DD8-514E-9E17-5AC89B7FB56A}" destId="{919ED526-3F28-064E-A19E-91B37F26E234}" srcOrd="0" destOrd="0" parTransId="{BC6A9C5B-3EC0-E249-9C67-8770E186B2A9}" sibTransId="{3A854A08-784C-DA4C-9C10-D60D3DAAC54D}"/>
    <dgm:cxn modelId="{A7ACCDD4-27F6-6543-B77F-F3EB55D72D59}" type="presOf" srcId="{919ED526-3F28-064E-A19E-91B37F26E234}" destId="{80B9C44B-0A67-B84C-A853-07B6A5CCB8F4}" srcOrd="1" destOrd="0" presId="urn:microsoft.com/office/officeart/2005/8/layout/orgChart1"/>
    <dgm:cxn modelId="{0A417ED8-DF70-0E45-ADE1-C8D17302B888}" srcId="{919ED526-3F28-064E-A19E-91B37F26E234}" destId="{852C26BB-80C7-5844-80A1-71270BFFDB20}" srcOrd="1" destOrd="0" parTransId="{BA746AC6-FF42-164C-BB09-C4239D163DFA}" sibTransId="{9D9AE6C1-FD31-3C4F-87C8-396F7D799DCC}"/>
    <dgm:cxn modelId="{5AC8A6E2-D5F2-BC46-955E-3447E3DC56AB}" type="presOf" srcId="{ACBEDD5A-DAD3-974E-9350-93FA096F1CF6}" destId="{41E6BC4A-8226-7A45-92EE-B482227CA4AC}" srcOrd="0" destOrd="0" presId="urn:microsoft.com/office/officeart/2005/8/layout/orgChart1"/>
    <dgm:cxn modelId="{271EAAF3-1552-9F43-9F1E-529F32D89345}" type="presOf" srcId="{AF24584C-0B29-8548-9A74-8F6E0AB84B85}" destId="{D254E463-DF7C-9C4A-9E5C-C51A7A74372B}" srcOrd="0" destOrd="0" presId="urn:microsoft.com/office/officeart/2005/8/layout/orgChart1"/>
    <dgm:cxn modelId="{B66217F6-A435-8341-A0B3-D881A81A9CF9}" type="presOf" srcId="{602D3BF3-357D-1340-837D-800A23B926E6}" destId="{4B29FBA5-ACD9-D04B-A7DD-DE2D1D7BD82C}" srcOrd="1" destOrd="0" presId="urn:microsoft.com/office/officeart/2005/8/layout/orgChart1"/>
    <dgm:cxn modelId="{18514BFC-D17A-084B-BCCA-DD46A0F08B73}" type="presOf" srcId="{BA49870D-2104-864B-B529-8FE6392C9A72}" destId="{0A3F9F11-5C2F-864E-95CC-7BCD2385444E}" srcOrd="1" destOrd="0" presId="urn:microsoft.com/office/officeart/2005/8/layout/orgChart1"/>
    <dgm:cxn modelId="{25EE92FD-20C8-5D47-A769-DE94FD41F3C6}" srcId="{919ED526-3F28-064E-A19E-91B37F26E234}" destId="{BA49870D-2104-864B-B529-8FE6392C9A72}" srcOrd="0" destOrd="0" parTransId="{F00D17B1-D302-A747-B477-89EE7E4A222F}" sibTransId="{9481B0F8-DCF6-994B-8474-00CA8345652F}"/>
    <dgm:cxn modelId="{A1B842FE-69D7-0944-A8AF-A27F9D9BDDAD}" type="presOf" srcId="{BA746AC6-FF42-164C-BB09-C4239D163DFA}" destId="{39676DF6-1220-A445-B565-54B92A4C64F1}" srcOrd="0" destOrd="0" presId="urn:microsoft.com/office/officeart/2005/8/layout/orgChart1"/>
    <dgm:cxn modelId="{4803E3CF-DF3C-2846-9280-A2A0DED9BFA7}" type="presParOf" srcId="{E10956F6-55C6-F249-83D9-58019231E2AE}" destId="{1F3ED0DD-C93E-E94C-BD3A-AD2D439ACE96}" srcOrd="0" destOrd="0" presId="urn:microsoft.com/office/officeart/2005/8/layout/orgChart1"/>
    <dgm:cxn modelId="{D596F25A-E33C-EE45-A700-D8BB7437EF79}" type="presParOf" srcId="{1F3ED0DD-C93E-E94C-BD3A-AD2D439ACE96}" destId="{3E8CB9F7-E254-7A49-952E-FD4B974C935C}" srcOrd="0" destOrd="0" presId="urn:microsoft.com/office/officeart/2005/8/layout/orgChart1"/>
    <dgm:cxn modelId="{D245E677-8862-7D45-A678-D902DF7E8852}" type="presParOf" srcId="{3E8CB9F7-E254-7A49-952E-FD4B974C935C}" destId="{9EBA03E5-8BF3-2A4F-91DA-C04C021E26A2}" srcOrd="0" destOrd="0" presId="urn:microsoft.com/office/officeart/2005/8/layout/orgChart1"/>
    <dgm:cxn modelId="{8DADCA84-BD34-444F-9278-81E2F8F07623}" type="presParOf" srcId="{3E8CB9F7-E254-7A49-952E-FD4B974C935C}" destId="{80B9C44B-0A67-B84C-A853-07B6A5CCB8F4}" srcOrd="1" destOrd="0" presId="urn:microsoft.com/office/officeart/2005/8/layout/orgChart1"/>
    <dgm:cxn modelId="{AF78F618-C315-5C49-B246-71BFCCBF7BF0}" type="presParOf" srcId="{1F3ED0DD-C93E-E94C-BD3A-AD2D439ACE96}" destId="{A2EF111F-D907-CD48-97BD-565626D33A6A}" srcOrd="1" destOrd="0" presId="urn:microsoft.com/office/officeart/2005/8/layout/orgChart1"/>
    <dgm:cxn modelId="{7C4D3008-A05A-594E-B35B-95B153644651}" type="presParOf" srcId="{A2EF111F-D907-CD48-97BD-565626D33A6A}" destId="{085FF96D-A5E5-D349-AFE9-C9419625CA4C}" srcOrd="0" destOrd="0" presId="urn:microsoft.com/office/officeart/2005/8/layout/orgChart1"/>
    <dgm:cxn modelId="{B6B2C17D-D0A3-6F4F-BBED-3A2517720B94}" type="presParOf" srcId="{A2EF111F-D907-CD48-97BD-565626D33A6A}" destId="{616FA812-41E1-1541-A2BD-80EF6BC7215B}" srcOrd="1" destOrd="0" presId="urn:microsoft.com/office/officeart/2005/8/layout/orgChart1"/>
    <dgm:cxn modelId="{1AE065E9-A40D-D24A-A57C-A88B4D6FAF33}" type="presParOf" srcId="{616FA812-41E1-1541-A2BD-80EF6BC7215B}" destId="{D4F46752-98DD-634F-AD93-C3BBEAD279A5}" srcOrd="0" destOrd="0" presId="urn:microsoft.com/office/officeart/2005/8/layout/orgChart1"/>
    <dgm:cxn modelId="{4BFC2CB2-BD9A-7049-BF0E-87AD627A8372}" type="presParOf" srcId="{D4F46752-98DD-634F-AD93-C3BBEAD279A5}" destId="{F4F3DE06-1923-FC41-9992-DA5ED6EECDA9}" srcOrd="0" destOrd="0" presId="urn:microsoft.com/office/officeart/2005/8/layout/orgChart1"/>
    <dgm:cxn modelId="{B85CB263-99B9-364E-9357-49D8F1D825FB}" type="presParOf" srcId="{D4F46752-98DD-634F-AD93-C3BBEAD279A5}" destId="{0A3F9F11-5C2F-864E-95CC-7BCD2385444E}" srcOrd="1" destOrd="0" presId="urn:microsoft.com/office/officeart/2005/8/layout/orgChart1"/>
    <dgm:cxn modelId="{7B185B95-603B-7D40-A706-4AA5C808A3B7}" type="presParOf" srcId="{616FA812-41E1-1541-A2BD-80EF6BC7215B}" destId="{38FA41C2-7D7D-7047-8E0D-2C2351CF0C6A}" srcOrd="1" destOrd="0" presId="urn:microsoft.com/office/officeart/2005/8/layout/orgChart1"/>
    <dgm:cxn modelId="{FC6ED1E3-1C32-D845-BEC0-C7F47E803114}" type="presParOf" srcId="{616FA812-41E1-1541-A2BD-80EF6BC7215B}" destId="{4E36253D-641B-5F44-81B1-B021ADD609EE}" srcOrd="2" destOrd="0" presId="urn:microsoft.com/office/officeart/2005/8/layout/orgChart1"/>
    <dgm:cxn modelId="{D4A7C226-F61C-B642-9B1F-F6F34AE05E26}" type="presParOf" srcId="{A2EF111F-D907-CD48-97BD-565626D33A6A}" destId="{39676DF6-1220-A445-B565-54B92A4C64F1}" srcOrd="2" destOrd="0" presId="urn:microsoft.com/office/officeart/2005/8/layout/orgChart1"/>
    <dgm:cxn modelId="{D594BECA-0018-5444-A8B0-E9C5C99A823B}" type="presParOf" srcId="{A2EF111F-D907-CD48-97BD-565626D33A6A}" destId="{28388B73-5327-864F-9E64-BA5A249E4E01}" srcOrd="3" destOrd="0" presId="urn:microsoft.com/office/officeart/2005/8/layout/orgChart1"/>
    <dgm:cxn modelId="{1E365ECF-6121-7248-822B-A38245460F56}" type="presParOf" srcId="{28388B73-5327-864F-9E64-BA5A249E4E01}" destId="{D04074A0-5271-0644-AE3A-8E65BF45284C}" srcOrd="0" destOrd="0" presId="urn:microsoft.com/office/officeart/2005/8/layout/orgChart1"/>
    <dgm:cxn modelId="{4976EA0A-D5AB-3D4A-98C6-57E28ABE25F5}" type="presParOf" srcId="{D04074A0-5271-0644-AE3A-8E65BF45284C}" destId="{36E080EF-851A-0944-BBB3-982DC925A591}" srcOrd="0" destOrd="0" presId="urn:microsoft.com/office/officeart/2005/8/layout/orgChart1"/>
    <dgm:cxn modelId="{627DA28B-2EAA-F845-88EA-69396EC36671}" type="presParOf" srcId="{D04074A0-5271-0644-AE3A-8E65BF45284C}" destId="{F94EC384-F30D-344E-84E7-A07A79B3649B}" srcOrd="1" destOrd="0" presId="urn:microsoft.com/office/officeart/2005/8/layout/orgChart1"/>
    <dgm:cxn modelId="{DD1F80DE-C122-3D48-9C47-A7F83FFB7207}" type="presParOf" srcId="{28388B73-5327-864F-9E64-BA5A249E4E01}" destId="{F8F805A0-A2D2-E54F-B6A8-391CF2926AF9}" srcOrd="1" destOrd="0" presId="urn:microsoft.com/office/officeart/2005/8/layout/orgChart1"/>
    <dgm:cxn modelId="{A0DC4F2F-6769-4045-B9DE-69A410877803}" type="presParOf" srcId="{28388B73-5327-864F-9E64-BA5A249E4E01}" destId="{4E1C0B92-CA1C-704F-958A-AFE1B414986A}" srcOrd="2" destOrd="0" presId="urn:microsoft.com/office/officeart/2005/8/layout/orgChart1"/>
    <dgm:cxn modelId="{2C99D1FF-49BF-2248-B4E7-E1757150B68F}" type="presParOf" srcId="{A2EF111F-D907-CD48-97BD-565626D33A6A}" destId="{04D146D1-8C5E-3440-AEAB-3CE73BA257A7}" srcOrd="4" destOrd="0" presId="urn:microsoft.com/office/officeart/2005/8/layout/orgChart1"/>
    <dgm:cxn modelId="{C9C47BD1-5FC7-8142-A63A-F17F44014110}" type="presParOf" srcId="{A2EF111F-D907-CD48-97BD-565626D33A6A}" destId="{DF0F7A2A-3503-6345-941A-022BA4053885}" srcOrd="5" destOrd="0" presId="urn:microsoft.com/office/officeart/2005/8/layout/orgChart1"/>
    <dgm:cxn modelId="{B0F623B3-4094-5149-80BA-418C43A85A26}" type="presParOf" srcId="{DF0F7A2A-3503-6345-941A-022BA4053885}" destId="{2A399B35-3BF7-DE43-9503-174DED014567}" srcOrd="0" destOrd="0" presId="urn:microsoft.com/office/officeart/2005/8/layout/orgChart1"/>
    <dgm:cxn modelId="{F8B9AFE5-F32B-7440-82D7-B9BB29747809}" type="presParOf" srcId="{2A399B35-3BF7-DE43-9503-174DED014567}" destId="{595A66D9-D865-9441-828D-32FC5BD7CF0E}" srcOrd="0" destOrd="0" presId="urn:microsoft.com/office/officeart/2005/8/layout/orgChart1"/>
    <dgm:cxn modelId="{4F346485-3E21-D649-98D5-CF5CA6802259}" type="presParOf" srcId="{2A399B35-3BF7-DE43-9503-174DED014567}" destId="{4B29FBA5-ACD9-D04B-A7DD-DE2D1D7BD82C}" srcOrd="1" destOrd="0" presId="urn:microsoft.com/office/officeart/2005/8/layout/orgChart1"/>
    <dgm:cxn modelId="{8FFA06BD-5220-9549-8D84-F7B1402F82A0}" type="presParOf" srcId="{DF0F7A2A-3503-6345-941A-022BA4053885}" destId="{991E2B99-CA98-B949-BDC5-11D5AB4E79D9}" srcOrd="1" destOrd="0" presId="urn:microsoft.com/office/officeart/2005/8/layout/orgChart1"/>
    <dgm:cxn modelId="{3532E3FE-632D-C84C-AC96-6156B71E159E}" type="presParOf" srcId="{991E2B99-CA98-B949-BDC5-11D5AB4E79D9}" destId="{D254E463-DF7C-9C4A-9E5C-C51A7A74372B}" srcOrd="0" destOrd="0" presId="urn:microsoft.com/office/officeart/2005/8/layout/orgChart1"/>
    <dgm:cxn modelId="{11A3FF5E-79E6-164A-B39D-5EF6D5A43689}" type="presParOf" srcId="{991E2B99-CA98-B949-BDC5-11D5AB4E79D9}" destId="{D897FEC2-8C42-2343-BCD0-7B0B27787462}" srcOrd="1" destOrd="0" presId="urn:microsoft.com/office/officeart/2005/8/layout/orgChart1"/>
    <dgm:cxn modelId="{1A43760A-1D3C-0E4C-AEB2-1022D60D4814}" type="presParOf" srcId="{D897FEC2-8C42-2343-BCD0-7B0B27787462}" destId="{10E1CFF8-416E-0947-BF51-AEFB24841C2D}" srcOrd="0" destOrd="0" presId="urn:microsoft.com/office/officeart/2005/8/layout/orgChart1"/>
    <dgm:cxn modelId="{1CBE248A-611E-184B-8A82-D586A55394E1}" type="presParOf" srcId="{10E1CFF8-416E-0947-BF51-AEFB24841C2D}" destId="{41E6BC4A-8226-7A45-92EE-B482227CA4AC}" srcOrd="0" destOrd="0" presId="urn:microsoft.com/office/officeart/2005/8/layout/orgChart1"/>
    <dgm:cxn modelId="{7B45799C-DF11-E048-B41A-71CFD41BE389}" type="presParOf" srcId="{10E1CFF8-416E-0947-BF51-AEFB24841C2D}" destId="{CC2E61B7-76C7-6B48-9ED7-08736301F6BC}" srcOrd="1" destOrd="0" presId="urn:microsoft.com/office/officeart/2005/8/layout/orgChart1"/>
    <dgm:cxn modelId="{7E146BA8-E5DA-1240-9553-9004B40FCCE2}" type="presParOf" srcId="{D897FEC2-8C42-2343-BCD0-7B0B27787462}" destId="{2DDFD3A7-FD5E-B245-B727-9EF60FF35414}" srcOrd="1" destOrd="0" presId="urn:microsoft.com/office/officeart/2005/8/layout/orgChart1"/>
    <dgm:cxn modelId="{C973B19F-A011-1246-B816-0D069B2C70AC}" type="presParOf" srcId="{D897FEC2-8C42-2343-BCD0-7B0B27787462}" destId="{BA3E5E94-7CA1-0C48-8CC4-BD835509555C}" srcOrd="2" destOrd="0" presId="urn:microsoft.com/office/officeart/2005/8/layout/orgChart1"/>
    <dgm:cxn modelId="{4E9C3CBF-D4A5-6E41-904D-BC5D81BAFE32}" type="presParOf" srcId="{DF0F7A2A-3503-6345-941A-022BA4053885}" destId="{E0E36C28-A020-3043-B9BD-D250820B30EC}" srcOrd="2" destOrd="0" presId="urn:microsoft.com/office/officeart/2005/8/layout/orgChart1"/>
    <dgm:cxn modelId="{B2D2FF5A-C2CA-C848-A1C8-9F9052C09E88}" type="presParOf" srcId="{1F3ED0DD-C93E-E94C-BD3A-AD2D439ACE96}" destId="{AE4B59B3-F72C-7D4A-B809-77051016F0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4752220" y="1336370"/>
        <a:ext cx="940531" cy="4702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Lugar</a:t>
          </a: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Categorîa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y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Muestras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Patrouille</a:t>
          </a:r>
          <a:r>
            <a:rPr lang="en-US" sz="1300" kern="1200" dirty="0"/>
            <a:t>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Incident SMART 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Incident SMART 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Observation SMART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4752220" y="1336370"/>
        <a:ext cx="940531" cy="4702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Incident SMART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Observation SMART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Observation SMART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Observation SMART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567984" y="2983505"/>
          <a:ext cx="264768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228313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228313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53820" y="617519"/>
          <a:ext cx="1720212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197484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197484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243204" y="617519"/>
          <a:ext cx="310616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822762" y="617519"/>
          <a:ext cx="1731058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1550625" y="1715"/>
          <a:ext cx="2006391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Événement</a:t>
          </a:r>
          <a:r>
            <a:rPr lang="en-US" sz="1100" kern="1200" dirty="0"/>
            <a:t> Sanitaire </a:t>
          </a:r>
          <a:r>
            <a:rPr lang="en-US" sz="1100" kern="1200" dirty="0" err="1"/>
            <a:t>Concernant</a:t>
          </a:r>
          <a:r>
            <a:rPr lang="en-US" sz="1100" kern="1200" dirty="0"/>
            <a:t> la </a:t>
          </a:r>
          <a:r>
            <a:rPr lang="en-US" sz="1100" kern="1200" dirty="0" err="1"/>
            <a:t>Faune</a:t>
          </a:r>
          <a:r>
            <a:rPr lang="en-US" sz="1100" kern="1200" dirty="0"/>
            <a:t> </a:t>
          </a:r>
          <a:r>
            <a:rPr lang="en-US" sz="1100" kern="1200" dirty="0" err="1"/>
            <a:t>Sauvage</a:t>
          </a:r>
          <a:r>
            <a:rPr lang="en-US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(Incident SMART)</a:t>
          </a:r>
        </a:p>
      </dsp:txBody>
      <dsp:txXfrm>
        <a:off x="1550625" y="1715"/>
        <a:ext cx="2006391" cy="615803"/>
      </dsp:txXfrm>
    </dsp:sp>
    <dsp:sp modelId="{143FA310-0BBF-044E-A2F9-F5EBDC6B1203}">
      <dsp:nvSpPr>
        <dsp:cNvPr id="0" name=""/>
        <dsp:cNvSpPr/>
      </dsp:nvSpPr>
      <dsp:spPr>
        <a:xfrm>
          <a:off x="177404" y="790660"/>
          <a:ext cx="1290714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Description du Site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sp:txBody>
      <dsp:txXfrm>
        <a:off x="177404" y="790660"/>
        <a:ext cx="1290714" cy="579983"/>
      </dsp:txXfrm>
    </dsp:sp>
    <dsp:sp modelId="{F18D1C76-2FCE-4DB5-B4DC-75D0990D0140}">
      <dsp:nvSpPr>
        <dsp:cNvPr id="0" name=""/>
        <dsp:cNvSpPr/>
      </dsp:nvSpPr>
      <dsp:spPr>
        <a:xfrm>
          <a:off x="1641260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Faune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641260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589507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89507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268078" y="2197384"/>
          <a:ext cx="1950252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Échantillons</a:t>
          </a:r>
          <a:r>
            <a:rPr lang="en-US" sz="1100" kern="1200" dirty="0"/>
            <a:t> 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Enregistrement</a:t>
          </a:r>
          <a:r>
            <a:rPr lang="en-US" sz="1100" kern="1200" dirty="0"/>
            <a:t> SMART dans </a:t>
          </a:r>
          <a:r>
            <a:rPr lang="en-US" sz="1100" kern="1200" dirty="0" err="1"/>
            <a:t>une</a:t>
          </a:r>
          <a:r>
            <a:rPr lang="en-US" sz="1100" kern="1200" dirty="0"/>
            <a:t> 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sp:txBody>
      <dsp:txXfrm>
        <a:off x="1268078" y="2197384"/>
        <a:ext cx="1950252" cy="687809"/>
      </dsp:txXfrm>
    </dsp:sp>
    <dsp:sp modelId="{FF86BC35-C46C-1D42-AD55-DFACAA6DD33F}">
      <dsp:nvSpPr>
        <dsp:cNvPr id="0" name=""/>
        <dsp:cNvSpPr/>
      </dsp:nvSpPr>
      <dsp:spPr>
        <a:xfrm>
          <a:off x="3617830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/>
            <a:t>Bétail</a:t>
          </a:r>
          <a:r>
            <a:rPr lang="en-US" sz="1100" kern="1200" dirty="0"/>
            <a:t> et </a:t>
          </a:r>
          <a:r>
            <a:rPr lang="en-US" sz="1100" kern="1200" dirty="0" err="1"/>
            <a:t>Animaux</a:t>
          </a:r>
          <a:r>
            <a:rPr lang="en-US" sz="1100" kern="1200" dirty="0"/>
            <a:t> Domestiques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17830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592329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sp:txBody>
      <dsp:txXfrm>
        <a:off x="3592329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391472" y="2277985"/>
          <a:ext cx="1765122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Échantillons</a:t>
          </a:r>
          <a:r>
            <a:rPr lang="en-US" sz="1100" kern="1200" dirty="0"/>
            <a:t> 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/>
            <a:t>Enregistrement</a:t>
          </a:r>
          <a:r>
            <a:rPr lang="en-US" sz="1100" kern="1200" dirty="0"/>
            <a:t> SMART dans </a:t>
          </a:r>
          <a:r>
            <a:rPr lang="en-US" sz="1100" kern="1200" dirty="0" err="1"/>
            <a:t>une</a:t>
          </a:r>
          <a:r>
            <a:rPr lang="en-US" sz="1100" kern="1200" dirty="0"/>
            <a:t> </a:t>
          </a:r>
          <a:r>
            <a:rPr lang="en-US" sz="1100" kern="1200" dirty="0" err="1"/>
            <a:t>Catégorie</a:t>
          </a:r>
          <a:r>
            <a:rPr lang="en-US" sz="1100" kern="1200" dirty="0"/>
            <a:t> SMART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)</a:t>
          </a:r>
        </a:p>
      </dsp:txBody>
      <dsp:txXfrm>
        <a:off x="3391472" y="2277985"/>
        <a:ext cx="1765122" cy="705519"/>
      </dsp:txXfrm>
    </dsp:sp>
    <dsp:sp modelId="{46F61797-12F6-DF42-90C1-1FCB4EA71135}">
      <dsp:nvSpPr>
        <dsp:cNvPr id="0" name=""/>
        <dsp:cNvSpPr/>
      </dsp:nvSpPr>
      <dsp:spPr>
        <a:xfrm>
          <a:off x="3832753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832753" y="3156647"/>
        <a:ext cx="824484" cy="4122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147038" y="921"/>
          <a:ext cx="1453968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Cadavres</a:t>
          </a:r>
          <a:r>
            <a:rPr lang="en-US" sz="1000" kern="1200" dirty="0"/>
            <a:t> </a:t>
          </a:r>
          <a:r>
            <a:rPr lang="en-US" sz="1000" kern="1200" dirty="0" err="1"/>
            <a:t>trouvés</a:t>
          </a:r>
          <a:r>
            <a:rPr lang="en-US" sz="1000" kern="1200" dirty="0"/>
            <a:t> sur la rive </a:t>
          </a:r>
          <a:r>
            <a:rPr lang="en-US" sz="1000" kern="1200" dirty="0" err="1"/>
            <a:t>sud</a:t>
          </a:r>
          <a:r>
            <a:rPr lang="en-US" sz="1000" kern="1200" dirty="0"/>
            <a:t> d'un lac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147038" y="921"/>
        <a:ext cx="1453968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Contamination par les pesticides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Espèces</a:t>
          </a:r>
          <a:r>
            <a:rPr lang="en-US" sz="1000" kern="1200" dirty="0"/>
            <a:t> </a:t>
          </a:r>
          <a:r>
            <a:rPr lang="en-US" sz="1000" kern="1200" dirty="0" err="1"/>
            <a:t>d'oiseaux</a:t>
          </a:r>
          <a:r>
            <a:rPr lang="en-US" sz="1000" kern="1200" dirty="0"/>
            <a:t> </a:t>
          </a:r>
          <a:r>
            <a:rPr lang="en-US" sz="1000" kern="1200" dirty="0" err="1"/>
            <a:t>aquatiques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Canard </a:t>
          </a:r>
          <a:r>
            <a:rPr lang="en-US" sz="1000" kern="1200" dirty="0" err="1"/>
            <a:t>échantillonné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 SMART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Catégorie</a:t>
          </a:r>
          <a:r>
            <a:rPr lang="en-US" sz="1000" kern="1200" dirty="0"/>
            <a:t> Description du Site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Catégorie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Faune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Catégorie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Animal et </a:t>
          </a:r>
          <a:r>
            <a:rPr lang="en-US" sz="1000" kern="1200" dirty="0" err="1"/>
            <a:t>Échantillons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4752220" y="1336370"/>
        <a:ext cx="940531" cy="47026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32167" y="2983505"/>
          <a:ext cx="238405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22194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22194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97759" y="617519"/>
          <a:ext cx="147015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326782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326782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372502" y="617519"/>
          <a:ext cx="22525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1034409" y="617519"/>
          <a:ext cx="156335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2005911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sp:txBody>
      <dsp:txXfrm>
        <a:off x="2005911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471401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m-KH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ពណ៌នាអំពីទីតាំង</a:t>
          </a:r>
          <a:endParaRPr lang="en-US" sz="18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471401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770558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m-KH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សត្វព្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770558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718805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718805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644915" y="2197384"/>
          <a:ext cx="1455174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ຕົວຢ່າງ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1644915" y="2197384"/>
        <a:ext cx="1455174" cy="687809"/>
      </dsp:txXfrm>
    </dsp:sp>
    <dsp:sp modelId="{FF86BC35-C46C-1D42-AD55-DFACAA6DD33F}">
      <dsp:nvSpPr>
        <dsp:cNvPr id="0" name=""/>
        <dsp:cNvSpPr/>
      </dsp:nvSpPr>
      <dsp:spPr>
        <a:xfrm>
          <a:off x="3411711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km-KH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ប្រភេទសត្វស្រុកចិញ្ចឹម</a:t>
          </a:r>
          <a:endParaRPr lang="en-US" sz="18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11711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386210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3386210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73231" y="2277985"/>
          <a:ext cx="1589367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ຕົວຢ່າງ 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(SMART Record within a SMART Category)</a:t>
          </a:r>
        </a:p>
      </dsp:txBody>
      <dsp:txXfrm>
        <a:off x="3273231" y="2277985"/>
        <a:ext cx="1589367" cy="705519"/>
      </dsp:txXfrm>
    </dsp:sp>
    <dsp:sp modelId="{46F61797-12F6-DF42-90C1-1FCB4EA71135}">
      <dsp:nvSpPr>
        <dsp:cNvPr id="0" name=""/>
        <dsp:cNvSpPr/>
      </dsp:nvSpPr>
      <dsp:spPr>
        <a:xfrm>
          <a:off x="3670572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0572" y="3156647"/>
        <a:ext cx="824484" cy="41224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sp:txBody>
      <dsp:txXfrm>
        <a:off x="1249722" y="921"/>
        <a:ext cx="1248601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ពណ៌នាអំពីទីតាំង</a:t>
          </a:r>
          <a:endParaRPr lang="en-US" sz="18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សត្វព្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Category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ສັດ ແລະ ຕົວຢ່າງ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Category</a:t>
          </a: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Patrol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4752220" y="1336370"/>
        <a:ext cx="940531" cy="47026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Observation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32167" y="2983505"/>
          <a:ext cx="238405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22194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22194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97759" y="617519"/>
          <a:ext cx="147015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326782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326782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372502" y="617519"/>
          <a:ext cx="22525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1034409" y="617519"/>
          <a:ext cx="156335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2005911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sp:txBody>
      <dsp:txXfrm>
        <a:off x="2005911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471401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ອະທິບາຍສະຖານທີ່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471401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770558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ສັດປ່າ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770558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718805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718805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644915" y="2197384"/>
          <a:ext cx="1455174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ຕົວຢ່າງ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1644915" y="2197384"/>
        <a:ext cx="1455174" cy="687809"/>
      </dsp:txXfrm>
    </dsp:sp>
    <dsp:sp modelId="{FF86BC35-C46C-1D42-AD55-DFACAA6DD33F}">
      <dsp:nvSpPr>
        <dsp:cNvPr id="0" name=""/>
        <dsp:cNvSpPr/>
      </dsp:nvSpPr>
      <dsp:spPr>
        <a:xfrm>
          <a:off x="3411711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ສັດລ້ຽງ - ຊະນິດສັດບ້ານ 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11711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386210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ສັດ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3386210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73231" y="2277985"/>
          <a:ext cx="1589367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ຕົວຢ່າງ</a:t>
          </a:r>
          <a:endParaRPr lang="en-US" sz="11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3273231" y="2277985"/>
        <a:ext cx="1589367" cy="705519"/>
      </dsp:txXfrm>
    </dsp:sp>
    <dsp:sp modelId="{46F61797-12F6-DF42-90C1-1FCB4EA71135}">
      <dsp:nvSpPr>
        <dsp:cNvPr id="0" name=""/>
        <dsp:cNvSpPr/>
      </dsp:nvSpPr>
      <dsp:spPr>
        <a:xfrm>
          <a:off x="3670572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0572" y="3156647"/>
        <a:ext cx="824484" cy="41224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sp:txBody>
      <dsp:txXfrm>
        <a:off x="1249722" y="921"/>
        <a:ext cx="1248601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ອະທິບາຍສະຖານທີ່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ສັດປ່າ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Category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o-LA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ສັດ ແລະ ຕົວຢ່າງ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Category</a:t>
          </a: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32167" y="2983505"/>
          <a:ext cx="238405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22194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22194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97759" y="617519"/>
          <a:ext cx="147015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326782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326782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372502" y="617519"/>
          <a:ext cx="22525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1034409" y="617519"/>
          <a:ext cx="156335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2005911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Health Event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(SMART  Incident)</a:t>
          </a:r>
        </a:p>
      </dsp:txBody>
      <dsp:txXfrm>
        <a:off x="2005911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471401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471401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770558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Wildlife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770558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718805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718805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644915" y="2197384"/>
          <a:ext cx="1455174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1644915" y="2197384"/>
        <a:ext cx="1455174" cy="687809"/>
      </dsp:txXfrm>
    </dsp:sp>
    <dsp:sp modelId="{FF86BC35-C46C-1D42-AD55-DFACAA6DD33F}">
      <dsp:nvSpPr>
        <dsp:cNvPr id="0" name=""/>
        <dsp:cNvSpPr/>
      </dsp:nvSpPr>
      <dsp:spPr>
        <a:xfrm>
          <a:off x="3411711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Livestock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- Domestic Species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11711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386210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Category)</a:t>
          </a:r>
        </a:p>
      </dsp:txBody>
      <dsp:txXfrm>
        <a:off x="3386210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73231" y="2277985"/>
          <a:ext cx="1589367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(SMART Record within a SMART Category)</a:t>
          </a:r>
        </a:p>
      </dsp:txBody>
      <dsp:txXfrm>
        <a:off x="3273231" y="2277985"/>
        <a:ext cx="1589367" cy="705519"/>
      </dsp:txXfrm>
    </dsp:sp>
    <dsp:sp modelId="{46F61797-12F6-DF42-90C1-1FCB4EA71135}">
      <dsp:nvSpPr>
        <dsp:cNvPr id="0" name=""/>
        <dsp:cNvSpPr/>
      </dsp:nvSpPr>
      <dsp:spPr>
        <a:xfrm>
          <a:off x="3670572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0572" y="3156647"/>
        <a:ext cx="824484" cy="4122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249722" y="921"/>
          <a:ext cx="1248601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Carcasses found on the southern shore of a pond</a:t>
          </a:r>
        </a:p>
      </dsp:txBody>
      <dsp:txXfrm>
        <a:off x="1249722" y="921"/>
        <a:ext cx="1248601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Pesticide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Pollution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Waterfowl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Species</a:t>
          </a:r>
          <a:endParaRPr lang="en-US" sz="11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Sampled Duck</a:t>
          </a: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568802" y="1308762"/>
          <a:ext cx="152797" cy="468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8579"/>
              </a:lnTo>
              <a:lnTo>
                <a:pt x="152797" y="468579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743696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958"/>
              </a:lnTo>
              <a:lnTo>
                <a:pt x="1232566" y="106958"/>
              </a:lnTo>
              <a:lnTo>
                <a:pt x="1232566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697976" y="585520"/>
          <a:ext cx="91440" cy="213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11129" y="585520"/>
          <a:ext cx="1232566" cy="213916"/>
        </a:xfrm>
        <a:custGeom>
          <a:avLst/>
          <a:gdLst/>
          <a:ahLst/>
          <a:cxnLst/>
          <a:rect l="0" t="0" r="0" b="0"/>
          <a:pathLst>
            <a:path>
              <a:moveTo>
                <a:pt x="1232566" y="0"/>
              </a:moveTo>
              <a:lnTo>
                <a:pt x="1232566" y="106958"/>
              </a:lnTo>
              <a:lnTo>
                <a:pt x="0" y="106958"/>
              </a:lnTo>
              <a:lnTo>
                <a:pt x="0" y="213916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05BA3-E850-514E-8CE0-8F10A9D827D4}">
      <dsp:nvSpPr>
        <dsp:cNvPr id="0" name=""/>
        <dsp:cNvSpPr/>
      </dsp:nvSpPr>
      <dsp:spPr>
        <a:xfrm>
          <a:off x="1234371" y="76195"/>
          <a:ext cx="1018650" cy="50932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 Incident</a:t>
          </a:r>
        </a:p>
      </dsp:txBody>
      <dsp:txXfrm>
        <a:off x="1234371" y="76195"/>
        <a:ext cx="1018650" cy="509325"/>
      </dsp:txXfrm>
    </dsp:sp>
    <dsp:sp modelId="{F4F3DE06-1923-FC41-9992-DA5ED6EECDA9}">
      <dsp:nvSpPr>
        <dsp:cNvPr id="0" name=""/>
        <dsp:cNvSpPr/>
      </dsp:nvSpPr>
      <dsp:spPr>
        <a:xfrm>
          <a:off x="1804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Site Description</a:t>
          </a:r>
        </a:p>
      </dsp:txBody>
      <dsp:txXfrm>
        <a:off x="1804" y="799437"/>
        <a:ext cx="1018650" cy="509325"/>
      </dsp:txXfrm>
    </dsp:sp>
    <dsp:sp modelId="{36E080EF-851A-0944-BBB3-982DC925A591}">
      <dsp:nvSpPr>
        <dsp:cNvPr id="0" name=""/>
        <dsp:cNvSpPr/>
      </dsp:nvSpPr>
      <dsp:spPr>
        <a:xfrm>
          <a:off x="1234371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Wildlife Category</a:t>
          </a:r>
        </a:p>
      </dsp:txBody>
      <dsp:txXfrm>
        <a:off x="1234371" y="799437"/>
        <a:ext cx="1018650" cy="509325"/>
      </dsp:txXfrm>
    </dsp:sp>
    <dsp:sp modelId="{595A66D9-D865-9441-828D-32FC5BD7CF0E}">
      <dsp:nvSpPr>
        <dsp:cNvPr id="0" name=""/>
        <dsp:cNvSpPr/>
      </dsp:nvSpPr>
      <dsp:spPr>
        <a:xfrm>
          <a:off x="2466937" y="799437"/>
          <a:ext cx="1018650" cy="50932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Animal and Samples Category</a:t>
          </a:r>
        </a:p>
      </dsp:txBody>
      <dsp:txXfrm>
        <a:off x="2466937" y="799437"/>
        <a:ext cx="1018650" cy="509325"/>
      </dsp:txXfrm>
    </dsp:sp>
    <dsp:sp modelId="{41E6BC4A-8226-7A45-92EE-B482227CA4AC}">
      <dsp:nvSpPr>
        <dsp:cNvPr id="0" name=""/>
        <dsp:cNvSpPr/>
      </dsp:nvSpPr>
      <dsp:spPr>
        <a:xfrm>
          <a:off x="2721600" y="1522679"/>
          <a:ext cx="1018650" cy="509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21600" y="1522679"/>
        <a:ext cx="1018650" cy="5093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11A4-C9E9-794E-A6F1-930ECA202B47}">
      <dsp:nvSpPr>
        <dsp:cNvPr id="0" name=""/>
        <dsp:cNvSpPr/>
      </dsp:nvSpPr>
      <dsp:spPr>
        <a:xfrm>
          <a:off x="4084443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138043" y="98755"/>
              </a:lnTo>
              <a:lnTo>
                <a:pt x="1138043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56456-EF89-C048-A40D-8703A3B0D49C}">
      <dsp:nvSpPr>
        <dsp:cNvPr id="0" name=""/>
        <dsp:cNvSpPr/>
      </dsp:nvSpPr>
      <dsp:spPr>
        <a:xfrm>
          <a:off x="4038723" y="1138859"/>
          <a:ext cx="91440" cy="197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ABDFA-0972-0748-B023-C01A374F6081}">
      <dsp:nvSpPr>
        <dsp:cNvPr id="0" name=""/>
        <dsp:cNvSpPr/>
      </dsp:nvSpPr>
      <dsp:spPr>
        <a:xfrm>
          <a:off x="2570187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946400" y="1138859"/>
          <a:ext cx="1138043" cy="197511"/>
        </a:xfrm>
        <a:custGeom>
          <a:avLst/>
          <a:gdLst/>
          <a:ahLst/>
          <a:cxnLst/>
          <a:rect l="0" t="0" r="0" b="0"/>
          <a:pathLst>
            <a:path>
              <a:moveTo>
                <a:pt x="1138043" y="0"/>
              </a:moveTo>
              <a:lnTo>
                <a:pt x="1138043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9ECDB-48FD-4C47-8698-447CFF15D5F9}">
      <dsp:nvSpPr>
        <dsp:cNvPr id="0" name=""/>
        <dsp:cNvSpPr/>
      </dsp:nvSpPr>
      <dsp:spPr>
        <a:xfrm>
          <a:off x="2661889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1422554" y="98755"/>
              </a:lnTo>
              <a:lnTo>
                <a:pt x="1422554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1432143" y="1806636"/>
          <a:ext cx="141079" cy="432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644"/>
              </a:lnTo>
              <a:lnTo>
                <a:pt x="141079" y="43264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1239334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755"/>
              </a:lnTo>
              <a:lnTo>
                <a:pt x="569021" y="98755"/>
              </a:lnTo>
              <a:lnTo>
                <a:pt x="569021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670313" y="1138859"/>
          <a:ext cx="569021" cy="197511"/>
        </a:xfrm>
        <a:custGeom>
          <a:avLst/>
          <a:gdLst/>
          <a:ahLst/>
          <a:cxnLst/>
          <a:rect l="0" t="0" r="0" b="0"/>
          <a:pathLst>
            <a:path>
              <a:moveTo>
                <a:pt x="569021" y="0"/>
              </a:moveTo>
              <a:lnTo>
                <a:pt x="569021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4FD9C1-B97E-1C49-AD97-CC3B8D41AE95}">
      <dsp:nvSpPr>
        <dsp:cNvPr id="0" name=""/>
        <dsp:cNvSpPr/>
      </dsp:nvSpPr>
      <dsp:spPr>
        <a:xfrm>
          <a:off x="1239334" y="471081"/>
          <a:ext cx="1422554" cy="197511"/>
        </a:xfrm>
        <a:custGeom>
          <a:avLst/>
          <a:gdLst/>
          <a:ahLst/>
          <a:cxnLst/>
          <a:rect l="0" t="0" r="0" b="0"/>
          <a:pathLst>
            <a:path>
              <a:moveTo>
                <a:pt x="1422554" y="0"/>
              </a:moveTo>
              <a:lnTo>
                <a:pt x="1422554" y="98755"/>
              </a:lnTo>
              <a:lnTo>
                <a:pt x="0" y="98755"/>
              </a:lnTo>
              <a:lnTo>
                <a:pt x="0" y="197511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ADCE4-5D93-C443-B401-3D1A44DCB26F}">
      <dsp:nvSpPr>
        <dsp:cNvPr id="0" name=""/>
        <dsp:cNvSpPr/>
      </dsp:nvSpPr>
      <dsp:spPr>
        <a:xfrm>
          <a:off x="2191623" y="815"/>
          <a:ext cx="940531" cy="470265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Patrulla</a:t>
          </a: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</a:t>
          </a:r>
        </a:p>
      </dsp:txBody>
      <dsp:txXfrm>
        <a:off x="2191623" y="815"/>
        <a:ext cx="940531" cy="470265"/>
      </dsp:txXfrm>
    </dsp:sp>
    <dsp:sp modelId="{DD617FBE-F3E5-7D4B-B003-196C3497B554}">
      <dsp:nvSpPr>
        <dsp:cNvPr id="0" name=""/>
        <dsp:cNvSpPr/>
      </dsp:nvSpPr>
      <dsp:spPr>
        <a:xfrm>
          <a:off x="769069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769069" y="668593"/>
        <a:ext cx="940531" cy="470265"/>
      </dsp:txXfrm>
    </dsp:sp>
    <dsp:sp modelId="{876D7333-C3A1-BE45-96FA-77B60FC8FF16}">
      <dsp:nvSpPr>
        <dsp:cNvPr id="0" name=""/>
        <dsp:cNvSpPr/>
      </dsp:nvSpPr>
      <dsp:spPr>
        <a:xfrm>
          <a:off x="20004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00047" y="1336370"/>
        <a:ext cx="940531" cy="470265"/>
      </dsp:txXfrm>
    </dsp:sp>
    <dsp:sp modelId="{DDC88227-BFF4-5D4F-937A-EE2399097CED}">
      <dsp:nvSpPr>
        <dsp:cNvPr id="0" name=""/>
        <dsp:cNvSpPr/>
      </dsp:nvSpPr>
      <dsp:spPr>
        <a:xfrm>
          <a:off x="133809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1338090" y="1336370"/>
        <a:ext cx="940531" cy="470265"/>
      </dsp:txXfrm>
    </dsp:sp>
    <dsp:sp modelId="{F214EBCF-9979-1948-8B6C-A08A256918C9}">
      <dsp:nvSpPr>
        <dsp:cNvPr id="0" name=""/>
        <dsp:cNvSpPr/>
      </dsp:nvSpPr>
      <dsp:spPr>
        <a:xfrm>
          <a:off x="1573223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573223" y="2004148"/>
        <a:ext cx="940531" cy="470265"/>
      </dsp:txXfrm>
    </dsp:sp>
    <dsp:sp modelId="{014E55BD-1B0C-1D48-A31F-C4DCF5E9CF2D}">
      <dsp:nvSpPr>
        <dsp:cNvPr id="0" name=""/>
        <dsp:cNvSpPr/>
      </dsp:nvSpPr>
      <dsp:spPr>
        <a:xfrm>
          <a:off x="3614177" y="668593"/>
          <a:ext cx="940531" cy="47026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614177" y="668593"/>
        <a:ext cx="940531" cy="470265"/>
      </dsp:txXfrm>
    </dsp:sp>
    <dsp:sp modelId="{BF3CAE2C-7D6C-0248-92D7-6996FEFAE6F2}">
      <dsp:nvSpPr>
        <dsp:cNvPr id="0" name=""/>
        <dsp:cNvSpPr/>
      </dsp:nvSpPr>
      <dsp:spPr>
        <a:xfrm>
          <a:off x="2476134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76134" y="1336370"/>
        <a:ext cx="940531" cy="470265"/>
      </dsp:txXfrm>
    </dsp:sp>
    <dsp:sp modelId="{CD70AAD3-AC63-BD4A-AC00-CF2754CF3EEA}">
      <dsp:nvSpPr>
        <dsp:cNvPr id="0" name=""/>
        <dsp:cNvSpPr/>
      </dsp:nvSpPr>
      <dsp:spPr>
        <a:xfrm>
          <a:off x="2711267" y="2004148"/>
          <a:ext cx="940531" cy="4702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11267" y="2004148"/>
        <a:ext cx="940531" cy="470265"/>
      </dsp:txXfrm>
    </dsp:sp>
    <dsp:sp modelId="{D457F711-494F-A544-85BD-C4FF0E1E0E73}">
      <dsp:nvSpPr>
        <dsp:cNvPr id="0" name=""/>
        <dsp:cNvSpPr/>
      </dsp:nvSpPr>
      <dsp:spPr>
        <a:xfrm>
          <a:off x="3614177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614177" y="1336370"/>
        <a:ext cx="940531" cy="470265"/>
      </dsp:txXfrm>
    </dsp:sp>
    <dsp:sp modelId="{59ADF6C1-9C19-214E-913B-6B5A8B4F60EE}">
      <dsp:nvSpPr>
        <dsp:cNvPr id="0" name=""/>
        <dsp:cNvSpPr/>
      </dsp:nvSpPr>
      <dsp:spPr>
        <a:xfrm>
          <a:off x="4752220" y="1336370"/>
          <a:ext cx="940531" cy="470265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3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4752220" y="1336370"/>
        <a:ext cx="940531" cy="4702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ABDFA-0972-0748-B023-C01A374F6081}">
      <dsp:nvSpPr>
        <dsp:cNvPr id="0" name=""/>
        <dsp:cNvSpPr/>
      </dsp:nvSpPr>
      <dsp:spPr>
        <a:xfrm>
          <a:off x="3541389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273F29-F405-F14F-A69D-77C11A03C1AB}">
      <dsp:nvSpPr>
        <dsp:cNvPr id="0" name=""/>
        <dsp:cNvSpPr/>
      </dsp:nvSpPr>
      <dsp:spPr>
        <a:xfrm>
          <a:off x="2837825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02"/>
              </a:lnTo>
              <a:lnTo>
                <a:pt x="1051003" y="91202"/>
              </a:lnTo>
              <a:lnTo>
                <a:pt x="1051003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43A400-423C-9040-A536-C869E0884FA1}">
      <dsp:nvSpPr>
        <dsp:cNvPr id="0" name=""/>
        <dsp:cNvSpPr/>
      </dsp:nvSpPr>
      <dsp:spPr>
        <a:xfrm>
          <a:off x="2490385" y="1051222"/>
          <a:ext cx="130289" cy="399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9555"/>
              </a:lnTo>
              <a:lnTo>
                <a:pt x="130289" y="39955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59719-8A1D-FA46-BADB-ECBE16C28B1B}">
      <dsp:nvSpPr>
        <dsp:cNvPr id="0" name=""/>
        <dsp:cNvSpPr/>
      </dsp:nvSpPr>
      <dsp:spPr>
        <a:xfrm>
          <a:off x="2792105" y="434517"/>
          <a:ext cx="91440" cy="1824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54152-C15A-7740-B145-B8FC93F24AA2}">
      <dsp:nvSpPr>
        <dsp:cNvPr id="0" name=""/>
        <dsp:cNvSpPr/>
      </dsp:nvSpPr>
      <dsp:spPr>
        <a:xfrm>
          <a:off x="1786821" y="434517"/>
          <a:ext cx="1051003" cy="182405"/>
        </a:xfrm>
        <a:custGeom>
          <a:avLst/>
          <a:gdLst/>
          <a:ahLst/>
          <a:cxnLst/>
          <a:rect l="0" t="0" r="0" b="0"/>
          <a:pathLst>
            <a:path>
              <a:moveTo>
                <a:pt x="1051003" y="0"/>
              </a:moveTo>
              <a:lnTo>
                <a:pt x="1051003" y="91202"/>
              </a:lnTo>
              <a:lnTo>
                <a:pt x="0" y="91202"/>
              </a:lnTo>
              <a:lnTo>
                <a:pt x="0" y="182405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7C2C81-C29C-9C44-BCCB-FE5B9336F775}">
      <dsp:nvSpPr>
        <dsp:cNvPr id="0" name=""/>
        <dsp:cNvSpPr/>
      </dsp:nvSpPr>
      <dsp:spPr>
        <a:xfrm>
          <a:off x="2403526" y="218"/>
          <a:ext cx="868598" cy="434299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03526" y="218"/>
        <a:ext cx="868598" cy="434299"/>
      </dsp:txXfrm>
    </dsp:sp>
    <dsp:sp modelId="{876D7333-C3A1-BE45-96FA-77B60FC8FF16}">
      <dsp:nvSpPr>
        <dsp:cNvPr id="0" name=""/>
        <dsp:cNvSpPr/>
      </dsp:nvSpPr>
      <dsp:spPr>
        <a:xfrm>
          <a:off x="1352522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1352522" y="616922"/>
        <a:ext cx="868598" cy="434299"/>
      </dsp:txXfrm>
    </dsp:sp>
    <dsp:sp modelId="{DDC88227-BFF4-5D4F-937A-EE2399097CED}">
      <dsp:nvSpPr>
        <dsp:cNvPr id="0" name=""/>
        <dsp:cNvSpPr/>
      </dsp:nvSpPr>
      <dsp:spPr>
        <a:xfrm>
          <a:off x="2403526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2403526" y="616922"/>
        <a:ext cx="868598" cy="434299"/>
      </dsp:txXfrm>
    </dsp:sp>
    <dsp:sp modelId="{F214EBCF-9979-1948-8B6C-A08A256918C9}">
      <dsp:nvSpPr>
        <dsp:cNvPr id="0" name=""/>
        <dsp:cNvSpPr/>
      </dsp:nvSpPr>
      <dsp:spPr>
        <a:xfrm>
          <a:off x="2620675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0675" y="1233627"/>
        <a:ext cx="868598" cy="434299"/>
      </dsp:txXfrm>
    </dsp:sp>
    <dsp:sp modelId="{BF3CAE2C-7D6C-0248-92D7-6996FEFAE6F2}">
      <dsp:nvSpPr>
        <dsp:cNvPr id="0" name=""/>
        <dsp:cNvSpPr/>
      </dsp:nvSpPr>
      <dsp:spPr>
        <a:xfrm>
          <a:off x="3454529" y="616922"/>
          <a:ext cx="868598" cy="434299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Observación</a:t>
          </a:r>
          <a:endParaRPr lang="en-US" sz="12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SMART</a:t>
          </a:r>
        </a:p>
      </dsp:txBody>
      <dsp:txXfrm>
        <a:off x="3454529" y="616922"/>
        <a:ext cx="868598" cy="434299"/>
      </dsp:txXfrm>
    </dsp:sp>
    <dsp:sp modelId="{CD70AAD3-AC63-BD4A-AC00-CF2754CF3EEA}">
      <dsp:nvSpPr>
        <dsp:cNvPr id="0" name=""/>
        <dsp:cNvSpPr/>
      </dsp:nvSpPr>
      <dsp:spPr>
        <a:xfrm>
          <a:off x="3671679" y="1233627"/>
          <a:ext cx="868598" cy="4342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1679" y="1233627"/>
        <a:ext cx="868598" cy="4342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6F31F-26C3-CB4A-BF01-2B50DE00B610}">
      <dsp:nvSpPr>
        <dsp:cNvPr id="0" name=""/>
        <dsp:cNvSpPr/>
      </dsp:nvSpPr>
      <dsp:spPr>
        <a:xfrm>
          <a:off x="3412406" y="2983505"/>
          <a:ext cx="264768" cy="37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072"/>
              </a:lnTo>
              <a:lnTo>
                <a:pt x="136980" y="420072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DCB6D-3553-4640-B2A8-68A625D15B59}">
      <dsp:nvSpPr>
        <dsp:cNvPr id="0" name=""/>
        <dsp:cNvSpPr/>
      </dsp:nvSpPr>
      <dsp:spPr>
        <a:xfrm>
          <a:off x="4072735" y="2104843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49CDAE-14DA-3D44-B977-C36945A5BEC3}">
      <dsp:nvSpPr>
        <dsp:cNvPr id="0" name=""/>
        <dsp:cNvSpPr/>
      </dsp:nvSpPr>
      <dsp:spPr>
        <a:xfrm>
          <a:off x="4072735" y="1386820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5A85-64C6-6A40-9CEF-B88A74EC152C}">
      <dsp:nvSpPr>
        <dsp:cNvPr id="0" name=""/>
        <dsp:cNvSpPr/>
      </dsp:nvSpPr>
      <dsp:spPr>
        <a:xfrm>
          <a:off x="2553820" y="617519"/>
          <a:ext cx="1564634" cy="173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86"/>
              </a:lnTo>
              <a:lnTo>
                <a:pt x="1104972" y="95886"/>
              </a:lnTo>
              <a:lnTo>
                <a:pt x="1104972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84AB4-ABDA-E145-8894-B413505322F7}">
      <dsp:nvSpPr>
        <dsp:cNvPr id="0" name=""/>
        <dsp:cNvSpPr/>
      </dsp:nvSpPr>
      <dsp:spPr>
        <a:xfrm>
          <a:off x="2188363" y="2024242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9AA44-D1C7-E549-A616-AAE993921A65}">
      <dsp:nvSpPr>
        <dsp:cNvPr id="0" name=""/>
        <dsp:cNvSpPr/>
      </dsp:nvSpPr>
      <dsp:spPr>
        <a:xfrm>
          <a:off x="2188363" y="1326946"/>
          <a:ext cx="91440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09BFF-A530-D446-8035-4EF918648AF1}">
      <dsp:nvSpPr>
        <dsp:cNvPr id="0" name=""/>
        <dsp:cNvSpPr/>
      </dsp:nvSpPr>
      <dsp:spPr>
        <a:xfrm>
          <a:off x="2234083" y="617519"/>
          <a:ext cx="319737" cy="1731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00B6-AB1A-A64D-9C02-4117F5F2766B}">
      <dsp:nvSpPr>
        <dsp:cNvPr id="0" name=""/>
        <dsp:cNvSpPr/>
      </dsp:nvSpPr>
      <dsp:spPr>
        <a:xfrm>
          <a:off x="895990" y="617519"/>
          <a:ext cx="1657830" cy="173141"/>
        </a:xfrm>
        <a:custGeom>
          <a:avLst/>
          <a:gdLst/>
          <a:ahLst/>
          <a:cxnLst/>
          <a:rect l="0" t="0" r="0" b="0"/>
          <a:pathLst>
            <a:path>
              <a:moveTo>
                <a:pt x="1104972" y="0"/>
              </a:moveTo>
              <a:lnTo>
                <a:pt x="1104972" y="95886"/>
              </a:lnTo>
              <a:lnTo>
                <a:pt x="0" y="95886"/>
              </a:lnTo>
              <a:lnTo>
                <a:pt x="0" y="191772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B0809-06E4-F64B-A5DB-C1D8CE33D205}">
      <dsp:nvSpPr>
        <dsp:cNvPr id="0" name=""/>
        <dsp:cNvSpPr/>
      </dsp:nvSpPr>
      <dsp:spPr>
        <a:xfrm>
          <a:off x="1961972" y="1715"/>
          <a:ext cx="1183695" cy="615803"/>
        </a:xfrm>
        <a:prstGeom prst="rect">
          <a:avLst/>
        </a:prstGeom>
        <a:solidFill>
          <a:srgbClr val="5B9BD5">
            <a:lumMod val="50000"/>
          </a:srgbClr>
        </a:solidFill>
        <a:ln w="12700" cap="flat" cmpd="sng" algn="ctr">
          <a:solidFill>
            <a:srgbClr val="4472C4">
              <a:lumMod val="75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Evento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Sanitario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Fauna Silvestre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Incidente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1961972" y="1715"/>
        <a:ext cx="1183695" cy="615803"/>
      </dsp:txXfrm>
    </dsp:sp>
    <dsp:sp modelId="{143FA310-0BBF-044E-A2F9-F5EBDC6B1203}">
      <dsp:nvSpPr>
        <dsp:cNvPr id="0" name=""/>
        <dsp:cNvSpPr/>
      </dsp:nvSpPr>
      <dsp:spPr>
        <a:xfrm>
          <a:off x="332983" y="790660"/>
          <a:ext cx="1126015" cy="579983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Hallazgos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el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Lugar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32983" y="790660"/>
        <a:ext cx="1126015" cy="579983"/>
      </dsp:txXfrm>
    </dsp:sp>
    <dsp:sp modelId="{F18D1C76-2FCE-4DB5-B4DC-75D0990D0140}">
      <dsp:nvSpPr>
        <dsp:cNvPr id="0" name=""/>
        <dsp:cNvSpPr/>
      </dsp:nvSpPr>
      <dsp:spPr>
        <a:xfrm>
          <a:off x="1632139" y="790660"/>
          <a:ext cx="1203887" cy="536285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Fauna Silvestre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632139" y="790660"/>
        <a:ext cx="1203887" cy="536285"/>
      </dsp:txXfrm>
    </dsp:sp>
    <dsp:sp modelId="{D6FF73EF-80B0-415A-8244-568DA7E0C62F}">
      <dsp:nvSpPr>
        <dsp:cNvPr id="0" name=""/>
        <dsp:cNvSpPr/>
      </dsp:nvSpPr>
      <dsp:spPr>
        <a:xfrm>
          <a:off x="1580387" y="1500088"/>
          <a:ext cx="1307393" cy="524153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05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580387" y="1500088"/>
        <a:ext cx="1307393" cy="524153"/>
      </dsp:txXfrm>
    </dsp:sp>
    <dsp:sp modelId="{AC7BC932-E5EE-4FFE-907D-8CA7E6CD9FC1}">
      <dsp:nvSpPr>
        <dsp:cNvPr id="0" name=""/>
        <dsp:cNvSpPr/>
      </dsp:nvSpPr>
      <dsp:spPr>
        <a:xfrm>
          <a:off x="1405414" y="2197384"/>
          <a:ext cx="1657337" cy="68780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1405414" y="2197384"/>
        <a:ext cx="1657337" cy="687809"/>
      </dsp:txXfrm>
    </dsp:sp>
    <dsp:sp modelId="{FF86BC35-C46C-1D42-AD55-DFACAA6DD33F}">
      <dsp:nvSpPr>
        <dsp:cNvPr id="0" name=""/>
        <dsp:cNvSpPr/>
      </dsp:nvSpPr>
      <dsp:spPr>
        <a:xfrm>
          <a:off x="3462252" y="790660"/>
          <a:ext cx="1312406" cy="596160"/>
        </a:xfrm>
        <a:prstGeom prst="rect">
          <a:avLst/>
        </a:prstGeom>
        <a:solidFill>
          <a:srgbClr val="5B9BD5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Ganado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–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Domésticas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  <a:endParaRPr lang="en-US" sz="1100" b="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62252" y="790660"/>
        <a:ext cx="1312406" cy="596160"/>
      </dsp:txXfrm>
    </dsp:sp>
    <dsp:sp modelId="{F0065378-CF0D-DD47-9661-FF803AC00FCB}">
      <dsp:nvSpPr>
        <dsp:cNvPr id="0" name=""/>
        <dsp:cNvSpPr/>
      </dsp:nvSpPr>
      <dsp:spPr>
        <a:xfrm>
          <a:off x="3436751" y="1559962"/>
          <a:ext cx="1363408" cy="544881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Animal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436751" y="1559962"/>
        <a:ext cx="1363408" cy="544881"/>
      </dsp:txXfrm>
    </dsp:sp>
    <dsp:sp modelId="{26C07428-086E-F84E-A186-8ACDCBDA81E4}">
      <dsp:nvSpPr>
        <dsp:cNvPr id="0" name=""/>
        <dsp:cNvSpPr/>
      </dsp:nvSpPr>
      <dsp:spPr>
        <a:xfrm>
          <a:off x="3235894" y="2277985"/>
          <a:ext cx="1765122" cy="705519"/>
        </a:xfrm>
        <a:prstGeom prst="rect">
          <a:avLst/>
        </a:prstGeom>
        <a:solidFill>
          <a:srgbClr val="5B9BD5">
            <a:lumMod val="60000"/>
            <a:lumOff val="4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Registro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dentro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de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una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1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Categoría</a:t>
          </a:r>
          <a:r>
            <a:rPr lang="en-US" sz="11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SMART)</a:t>
          </a:r>
        </a:p>
      </dsp:txBody>
      <dsp:txXfrm>
        <a:off x="3235894" y="2277985"/>
        <a:ext cx="1765122" cy="705519"/>
      </dsp:txXfrm>
    </dsp:sp>
    <dsp:sp modelId="{46F61797-12F6-DF42-90C1-1FCB4EA71135}">
      <dsp:nvSpPr>
        <dsp:cNvPr id="0" name=""/>
        <dsp:cNvSpPr/>
      </dsp:nvSpPr>
      <dsp:spPr>
        <a:xfrm>
          <a:off x="3677174" y="3156647"/>
          <a:ext cx="824484" cy="41224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77174" y="3156647"/>
        <a:ext cx="824484" cy="4122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4E463-DF7C-9C4A-9E5C-C51A7A74372B}">
      <dsp:nvSpPr>
        <dsp:cNvPr id="0" name=""/>
        <dsp:cNvSpPr/>
      </dsp:nvSpPr>
      <dsp:spPr>
        <a:xfrm>
          <a:off x="2733122" y="1345349"/>
          <a:ext cx="159092" cy="487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884"/>
              </a:lnTo>
              <a:lnTo>
                <a:pt x="159092" y="487884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146D1-8C5E-3440-AEAB-3CE73BA257A7}">
      <dsp:nvSpPr>
        <dsp:cNvPr id="0" name=""/>
        <dsp:cNvSpPr/>
      </dsp:nvSpPr>
      <dsp:spPr>
        <a:xfrm>
          <a:off x="1874022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4"/>
              </a:lnTo>
              <a:lnTo>
                <a:pt x="1283347" y="111364"/>
              </a:lnTo>
              <a:lnTo>
                <a:pt x="1283347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676DF6-1220-A445-B565-54B92A4C64F1}">
      <dsp:nvSpPr>
        <dsp:cNvPr id="0" name=""/>
        <dsp:cNvSpPr/>
      </dsp:nvSpPr>
      <dsp:spPr>
        <a:xfrm>
          <a:off x="1828302" y="592311"/>
          <a:ext cx="91440" cy="2227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FF96D-A5E5-D349-AFE9-C9419625CA4C}">
      <dsp:nvSpPr>
        <dsp:cNvPr id="0" name=""/>
        <dsp:cNvSpPr/>
      </dsp:nvSpPr>
      <dsp:spPr>
        <a:xfrm>
          <a:off x="590675" y="592311"/>
          <a:ext cx="1283347" cy="222729"/>
        </a:xfrm>
        <a:custGeom>
          <a:avLst/>
          <a:gdLst/>
          <a:ahLst/>
          <a:cxnLst/>
          <a:rect l="0" t="0" r="0" b="0"/>
          <a:pathLst>
            <a:path>
              <a:moveTo>
                <a:pt x="1283347" y="0"/>
              </a:moveTo>
              <a:lnTo>
                <a:pt x="1283347" y="111364"/>
              </a:lnTo>
              <a:lnTo>
                <a:pt x="0" y="111364"/>
              </a:lnTo>
              <a:lnTo>
                <a:pt x="0" y="222729"/>
              </a:lnTo>
            </a:path>
          </a:pathLst>
        </a:cu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BA03E5-8BF3-2A4F-91DA-C04C021E26A2}">
      <dsp:nvSpPr>
        <dsp:cNvPr id="0" name=""/>
        <dsp:cNvSpPr/>
      </dsp:nvSpPr>
      <dsp:spPr>
        <a:xfrm>
          <a:off x="1147038" y="921"/>
          <a:ext cx="1453968" cy="591389"/>
        </a:xfrm>
        <a:prstGeom prst="rect">
          <a:avLst/>
        </a:prstGeom>
        <a:solidFill>
          <a:srgbClr val="4472C4">
            <a:lumMod val="75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Cadáveres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encontrados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la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orilla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sur de un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lago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147038" y="921"/>
        <a:ext cx="1453968" cy="591389"/>
      </dsp:txXfrm>
    </dsp:sp>
    <dsp:sp modelId="{F4F3DE06-1923-FC41-9992-DA5ED6EECDA9}">
      <dsp:nvSpPr>
        <dsp:cNvPr id="0" name=""/>
        <dsp:cNvSpPr/>
      </dsp:nvSpPr>
      <dsp:spPr>
        <a:xfrm>
          <a:off x="60367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Contaminación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con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Pesticidas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60367" y="815041"/>
        <a:ext cx="1060617" cy="530308"/>
      </dsp:txXfrm>
    </dsp:sp>
    <dsp:sp modelId="{36E080EF-851A-0944-BBB3-982DC925A591}">
      <dsp:nvSpPr>
        <dsp:cNvPr id="0" name=""/>
        <dsp:cNvSpPr/>
      </dsp:nvSpPr>
      <dsp:spPr>
        <a:xfrm>
          <a:off x="1343714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Especies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de Aves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Acuáticas</a:t>
          </a:r>
          <a:endParaRPr lang="en-US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3714" y="815041"/>
        <a:ext cx="1060617" cy="530308"/>
      </dsp:txXfrm>
    </dsp:sp>
    <dsp:sp modelId="{595A66D9-D865-9441-828D-32FC5BD7CF0E}">
      <dsp:nvSpPr>
        <dsp:cNvPr id="0" name=""/>
        <dsp:cNvSpPr/>
      </dsp:nvSpPr>
      <dsp:spPr>
        <a:xfrm>
          <a:off x="2627061" y="815041"/>
          <a:ext cx="1060617" cy="530308"/>
        </a:xfrm>
        <a:prstGeom prst="rect">
          <a:avLst/>
        </a:prstGeom>
        <a:solidFill>
          <a:srgbClr val="4472C4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Pato</a:t>
          </a:r>
          <a:r>
            <a:rPr lang="en-US" sz="10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0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Muestreado</a:t>
          </a:r>
          <a:endParaRPr lang="en-US" sz="10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27061" y="815041"/>
        <a:ext cx="1060617" cy="530308"/>
      </dsp:txXfrm>
    </dsp:sp>
    <dsp:sp modelId="{41E6BC4A-8226-7A45-92EE-B482227CA4AC}">
      <dsp:nvSpPr>
        <dsp:cNvPr id="0" name=""/>
        <dsp:cNvSpPr/>
      </dsp:nvSpPr>
      <dsp:spPr>
        <a:xfrm>
          <a:off x="2892215" y="1568079"/>
          <a:ext cx="1060617" cy="5303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892215" y="1568079"/>
        <a:ext cx="1060617" cy="53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C514F-BA80-154B-BF4B-1AE239F7B0A8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ECC35-B1E8-FB46-9BF3-78AE8BE4D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ECC35-B1E8-FB46-9BF3-78AE8BE4D63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0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1BE7-20CB-E67E-11A8-1C703F6E5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3C4A4-00AF-4780-7C63-662897544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753F6-1B4B-1059-5C1A-75DAF458E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531A-58BC-ED95-3F1B-8726546E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474A2-5C19-3585-39BB-88930F26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0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F4263-691E-9644-F64E-D1E8EB16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0FA82-8034-EA7E-F046-72608F76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88064-B037-D3FC-5A8B-AF037C9DA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95B10-42F1-ED1C-E444-EAE3FA7F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A9D78-64D5-1785-47BC-E037AC2E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79DEC-F238-FE52-6398-A8ACD9524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9F3E9-A350-D0CB-0743-246BF826F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CA9B4-98BB-A2F1-D9D7-2C38EFAD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EDBC-68AD-C5DB-021D-91FA2EA8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E9253-F02C-72CA-E19C-0253F2F1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3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CB00-E46E-B6C5-C524-2DBBF230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62DE-4565-4C73-713D-A71F91CAA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78E36-BEAE-0E2C-2235-DD3F4B87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AADE-16FB-2FB5-2EBB-15241F4D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C6477-36BD-76BF-541A-66CB5C57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7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3708-1177-E253-B73D-4A91A30E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C2EBB-C9D5-6CCD-FC91-D7626B0A0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CE53C-DD6B-7125-C16C-5EF0D617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53EAA-8CAE-93FE-059A-A1105329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2E45-DEB0-DA65-AC31-57A4B735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41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0CB-4DD5-659C-8DD6-5613C3A0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C9F25-9A28-CF84-60BE-EF63477F7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AC8C3-56DA-F3EB-0272-A72EAA203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DDA89-A363-1CE4-08E2-179CB5670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6FA19-2E46-9F90-35AF-12138534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5A5C2-E788-17E3-5EC6-1FC792E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6A18F-26A9-1AD6-D7E5-E75B0A0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EF0B4-8F4B-E75A-5F74-BFAB34837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B6A0D-1FCE-2F76-8750-B7A5B73A2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65EAF-85E2-2865-7093-4172674F2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E875D-958F-6449-95E5-CAA16C41F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30A33-94C1-17AB-DD08-32876209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968BF-2456-063B-AB9D-16732A00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EB465-2636-42BC-7A3C-4E72EE7B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3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9ECC-10EF-ED05-E1EA-FFBC5F0F5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95957-2EC7-FB8D-E416-8896D1B5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E484B-092F-8E01-E0F1-A556035D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CC2EA-318A-8B54-C739-5825B121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2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E9060-0F2B-F0D3-8524-D72C1E2D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D27025-2795-C622-C517-1DACD110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16EF1-1C36-2851-EF17-CE97D691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7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ED18F-9AB3-E557-AB07-282A7D6A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C852-E684-5EB6-F342-F1AED6619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53B3B-F1A3-F91F-EE6E-D1D61B0C6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CA8B8-B6B8-9856-E685-6E346DB4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0BD17-FAB5-DB53-B852-FB37590C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37E0D-1122-5B85-2AB7-D74D5CFE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5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CC6D-4D35-B88F-3A28-3A7B9D9CF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76102-8211-BFDB-3B75-9727EEB03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831CD-E042-AEDC-A899-BE4681673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E442B-B038-AEB7-9650-E08FF696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850C-AC90-03D8-87DB-1D7C694B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EBC66-CA90-2EED-815B-52CE09F4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5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3A68C-A433-11B8-9F09-450F04DB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ADF1B-6FE6-A2F3-0A12-EB9C04F6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35DD-043E-DB8D-51A9-1FB93F8AC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BC14A0-686A-6447-8404-F7C436783E76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90E6B-E6DD-A8C8-05AD-413C828B2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34D1F-327D-312E-71A9-8AD80D83D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BCCC78-0874-8544-A2F4-8E15DDEAE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098825"/>
              </p:ext>
            </p:extLst>
          </p:nvPr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705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D4A363-D02A-61B6-9905-7044CE4BDA70}"/>
              </a:ext>
            </a:extLst>
          </p:cNvPr>
          <p:cNvSpPr/>
          <p:nvPr/>
        </p:nvSpPr>
        <p:spPr>
          <a:xfrm>
            <a:off x="4363728" y="3029902"/>
            <a:ext cx="3415111" cy="1606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D4A363-D02A-61B6-9905-7044CE4BDA70}"/>
              </a:ext>
            </a:extLst>
          </p:cNvPr>
          <p:cNvSpPr/>
          <p:nvPr/>
        </p:nvSpPr>
        <p:spPr>
          <a:xfrm>
            <a:off x="4388443" y="3995818"/>
            <a:ext cx="3415111" cy="1026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9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609" y="95594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899" y="95594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80836" y="3768098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836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8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8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0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7113" y="95590"/>
            <a:ext cx="3080636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53943" y="3933350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15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275CC5A-28E8-E6FA-AC56-EBB54F743B04}"/>
              </a:ext>
            </a:extLst>
          </p:cNvPr>
          <p:cNvSpPr/>
          <p:nvPr/>
        </p:nvSpPr>
        <p:spPr>
          <a:xfrm>
            <a:off x="4417454" y="746975"/>
            <a:ext cx="1278911" cy="875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20888D-137F-6A51-740D-609550F1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304" y="214092"/>
            <a:ext cx="3050509" cy="6601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242" y="214092"/>
            <a:ext cx="3050509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702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18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04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phone&#10;&#10;Description automatically generated">
            <a:extLst>
              <a:ext uri="{FF2B5EF4-FFF2-40B4-BE49-F238E27FC236}">
                <a16:creationId xmlns:a16="http://schemas.microsoft.com/office/drawing/2014/main" id="{11944E89-B95B-6414-FF74-15DE628D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40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944E89-B95B-6414-FF74-15DE628D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86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177818"/>
              </p:ext>
            </p:extLst>
          </p:nvPr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29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FD1A46-A361-5B3E-5AB5-F3C5D556A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15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101723"/>
              </p:ext>
            </p:extLst>
          </p:nvPr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7242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3090792"/>
              </p:ext>
            </p:extLst>
          </p:nvPr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8414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394544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285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3B9FA7BC-7396-95E9-9BE8-FCC1431F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9682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156672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035491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407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C3E3F4-53D9-AF2D-1FFE-79074D66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2"/>
            <a:ext cx="2433366" cy="5266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79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58858" y="363887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10357717" y="603764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 descr="A screenshot of a survey&#10;&#10;Description automatically generated">
            <a:extLst>
              <a:ext uri="{FF2B5EF4-FFF2-40B4-BE49-F238E27FC236}">
                <a16:creationId xmlns:a16="http://schemas.microsoft.com/office/drawing/2014/main" id="{FE15F1F7-3B83-988F-D817-F485FB71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3" y="363888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AF4EDAC2-E9E7-F9DC-EEF4-5D397033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268" y="363887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F89DD1-173D-62EF-6487-681B49EE2794}"/>
              </a:ext>
            </a:extLst>
          </p:cNvPr>
          <p:cNvSpPr/>
          <p:nvPr/>
        </p:nvSpPr>
        <p:spPr>
          <a:xfrm>
            <a:off x="8171174" y="2194923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B0AFF-2EA2-3A98-FF20-77F4829AB645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40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05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200394" y="26325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5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9759448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9054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371584" y="3043825"/>
            <a:ext cx="3494761" cy="1665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02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511510" y="4083486"/>
            <a:ext cx="3304732" cy="926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34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960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89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80836" y="3457125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815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9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9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1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67113" y="95590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53943" y="3933350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28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CB8D-6DB7-583A-91A9-B11965E9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990" y="365125"/>
            <a:ext cx="929281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7DBAB5E3-EBE2-216D-64FE-F874FCFC1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655" y="80743"/>
            <a:ext cx="2816973" cy="6096220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27031-8522-B633-354A-D4F01A89CB2F}"/>
              </a:ext>
            </a:extLst>
          </p:cNvPr>
          <p:cNvSpPr/>
          <p:nvPr/>
        </p:nvSpPr>
        <p:spPr>
          <a:xfrm>
            <a:off x="5090655" y="785611"/>
            <a:ext cx="1005346" cy="772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4766EADE-0545-629A-4DC2-00974022D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41304" y="214092"/>
            <a:ext cx="3050508" cy="6601614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7242" y="214092"/>
            <a:ext cx="3050508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408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7918" y="91172"/>
            <a:ext cx="3006743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DEFBDF63-6DB1-B7FF-7F6E-BC7344BF8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381" y="91172"/>
            <a:ext cx="3006743" cy="65069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2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F6C527-89D7-6C3C-12BA-3F5AA0DB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8666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474F4F6-B776-4878-5E7F-DDF0FB8D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909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60362-7C56-2EC3-87E6-5C81DA83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712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669A41-DC1A-F65B-639B-BA3ACDAE0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5358612"/>
              </p:ext>
            </p:extLst>
          </p:nvPr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61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3124DEE-302E-93D6-C727-32C67DB1D7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451077"/>
              </p:ext>
            </p:extLst>
          </p:nvPr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888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8632D7-C79A-E342-962E-150EB8F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2395251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7785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FA7BC-7396-95E9-9BE8-FCC1431F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0054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225656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383172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42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11539" y="795973"/>
            <a:ext cx="2433366" cy="5266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7449808-79A4-5B96-88EC-BE1CA7068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636" y="795972"/>
            <a:ext cx="2448424" cy="52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81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58858" y="363887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10357717" y="603764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5F1F7-3B83-988F-D817-F485FB71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33063" y="363888"/>
            <a:ext cx="2650429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4EDAC2-E9E7-F9DC-EEF4-5D397033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07268" y="363887"/>
            <a:ext cx="2650429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F89DD1-173D-62EF-6487-681B49EE2794}"/>
              </a:ext>
            </a:extLst>
          </p:cNvPr>
          <p:cNvSpPr/>
          <p:nvPr/>
        </p:nvSpPr>
        <p:spPr>
          <a:xfrm>
            <a:off x="8171174" y="2194923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B0AFF-2EA2-3A98-FF20-77F4829AB645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08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752343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41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200394" y="26325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48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371584" y="3043825"/>
            <a:ext cx="3494761" cy="1665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0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86164FA-8F27-3BDB-9E48-7BE714656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907687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DD1CB9-C554-BD92-74E0-F014F69AC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949958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959F1E8C-3B87-89EB-879D-FDE332D168A7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AFB02C3-3B48-11A4-773E-7C253A376B12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410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683590-3234-0FDE-CFD8-337D1CE19817}"/>
              </a:ext>
            </a:extLst>
          </p:cNvPr>
          <p:cNvSpPr/>
          <p:nvPr/>
        </p:nvSpPr>
        <p:spPr>
          <a:xfrm>
            <a:off x="4443633" y="4104507"/>
            <a:ext cx="3304732" cy="926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5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D85EC-8E2A-DACB-7F3C-BDDD8839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9609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8E8B1-C1A1-1100-5BDA-D4A746B7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899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B7F163-531B-8CBE-297B-82001BB51B92}"/>
              </a:ext>
            </a:extLst>
          </p:cNvPr>
          <p:cNvSpPr/>
          <p:nvPr/>
        </p:nvSpPr>
        <p:spPr>
          <a:xfrm>
            <a:off x="5738067" y="3922943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280B2B-682C-1A85-5063-48665AA3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5"/>
            <a:ext cx="3080633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7745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174B6E-2390-4F26-378E-1C1F9E2022E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044AB-4109-E892-BD24-6F68A706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9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C9411C-338B-784D-E5FD-556CC5E6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9"/>
            <a:ext cx="3080633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EBBBF-D7B2-6788-8B77-5BF515A0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1"/>
            <a:ext cx="3080633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36CCC-D896-09AE-B281-94008C28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67113" y="95591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4B21C-75C3-1064-CE43-BCF4B49E2F36}"/>
              </a:ext>
            </a:extLst>
          </p:cNvPr>
          <p:cNvSpPr/>
          <p:nvPr/>
        </p:nvSpPr>
        <p:spPr>
          <a:xfrm>
            <a:off x="-747354" y="4006923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08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CB8D-6DB7-583A-91A9-B11965E9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990" y="365125"/>
            <a:ext cx="929281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AB5E3-EBE2-216D-64FE-F874FCFC1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90655" y="80743"/>
            <a:ext cx="2816973" cy="6096220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327031-8522-B633-354A-D4F01A89CB2F}"/>
              </a:ext>
            </a:extLst>
          </p:cNvPr>
          <p:cNvSpPr/>
          <p:nvPr/>
        </p:nvSpPr>
        <p:spPr>
          <a:xfrm>
            <a:off x="5090655" y="785611"/>
            <a:ext cx="1005346" cy="772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21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4766EADE-0545-629A-4DC2-00974022D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41304" y="214092"/>
            <a:ext cx="3050508" cy="6601614"/>
          </a:xfr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00F86-CA66-E996-B386-852C0242D89D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B7E3D-9090-9715-DA0F-876931C0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7242" y="214093"/>
            <a:ext cx="3050508" cy="66016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0239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6AD52-DBF9-2173-5792-CE0BB424E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167F6-E751-1EA2-707D-0BD713512F3D}"/>
              </a:ext>
            </a:extLst>
          </p:cNvPr>
          <p:cNvSpPr/>
          <p:nvPr/>
        </p:nvSpPr>
        <p:spPr>
          <a:xfrm>
            <a:off x="4255207" y="3219919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39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3DF86-D743-808A-0574-64A53463C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C1D88-32F7-DA1B-4997-38793797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7918" y="91172"/>
            <a:ext cx="3006742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5F48C7-6190-B837-3767-7D8967A2506C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1E317A2-5E07-DB51-3413-E77B64DA3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1" y="91172"/>
            <a:ext cx="3006743" cy="6506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FBDF63-6DB1-B7FF-7F6E-BC7344BF84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30381" y="91172"/>
            <a:ext cx="3006743" cy="6506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D14609-D089-9438-3C15-53C1ADCD16C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9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F6C527-89D7-6C3C-12BA-3F5AA0DB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419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74F4F6-B776-4878-5E7F-DDF0FB8D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1210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DD41-FC51-6C61-FD08-288A93DB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24316-33C8-FD06-47BC-FB26EBB7B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1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C3E3F4-53D9-AF2D-1FFE-79074D66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95BE1-032B-CCE5-1FA1-0778A9C1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2"/>
            <a:ext cx="2433366" cy="52660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814033-8856-81BE-36A4-462736AA7432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8A85BC-5C4A-845F-2C71-E89B9B0C1DB1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61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D9595-AF61-B337-9EE1-C807B729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and Dictionary SMART for Health – Rangers: </a:t>
            </a:r>
          </a:p>
          <a:p>
            <a:pPr marL="0" indent="0">
              <a:buNone/>
            </a:pPr>
            <a:r>
              <a:rPr lang="km-KH" dirty="0"/>
              <a:t>វចនានុក្រមរបស់កម្មវិធី </a:t>
            </a:r>
            <a:r>
              <a:rPr lang="en-US" dirty="0"/>
              <a:t>SMART </a:t>
            </a:r>
            <a:r>
              <a:rPr lang="km-KH" dirty="0"/>
              <a:t>សម្រាប់សុខភាពសត្វ  - </a:t>
            </a:r>
            <a:r>
              <a:rPr lang="en-US" dirty="0"/>
              <a:t>add rangers translation</a:t>
            </a:r>
          </a:p>
        </p:txBody>
      </p:sp>
    </p:spTree>
    <p:extLst>
      <p:ext uri="{BB962C8B-B14F-4D97-AF65-F5344CB8AC3E}">
        <p14:creationId xmlns:p14="http://schemas.microsoft.com/office/powerpoint/2010/main" val="3334575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5AB69-C119-B1A3-4AB9-6EBC5F2B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3D142E-01FB-F793-1E21-122EDAA85D63}"/>
              </a:ext>
            </a:extLst>
          </p:cNvPr>
          <p:cNvGraphicFramePr/>
          <p:nvPr/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9944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CB535-84A0-A053-BC23-8D7E8071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883D86-9B45-1331-183C-C6B40035AA4D}"/>
              </a:ext>
            </a:extLst>
          </p:cNvPr>
          <p:cNvGraphicFramePr/>
          <p:nvPr/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53300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7B2AA-24A0-3E5F-1367-F7350687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B935516-89A5-B3F4-F3DC-74DAA9ED5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709193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8536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49317-B920-3326-D4F0-CD8A6B47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899B85-D6A8-7E3A-DD58-71253935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4970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A6BA-2058-08A9-160F-8F4D86D13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05E6991-80F1-1FC7-BC38-CC8C20BAD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103666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D56676C-1EC1-6EDB-AA01-CF17A6D4AA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79002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B028DC75-D51D-B9B8-54AA-34F0C8069CBA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17AEF23-9D99-8FA6-FA19-786CC3A90924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660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3257C-613B-9F0D-DD77-BC95A893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4DF6FC-C6B5-0B2F-142E-AD894239F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DA5DDF-BD0B-AD21-57E5-12FF91F9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3"/>
            <a:ext cx="2433366" cy="5266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389C24B-8055-90C8-7D07-1DD9AC3B61CC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4B7D87A-5784-75F9-85C2-3E649B173850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81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D2F3-A00B-F9C1-8EAA-86E58D820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80B94-EC00-8193-310F-F457E1F6D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58858" y="402523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765350-A57A-1F80-D10E-1D8957F1ECDE}"/>
              </a:ext>
            </a:extLst>
          </p:cNvPr>
          <p:cNvSpPr/>
          <p:nvPr/>
        </p:nvSpPr>
        <p:spPr>
          <a:xfrm>
            <a:off x="10357717" y="642400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03ACE6-D67C-AEA9-942E-7EC5DBE11DDF}"/>
              </a:ext>
            </a:extLst>
          </p:cNvPr>
          <p:cNvSpPr/>
          <p:nvPr/>
        </p:nvSpPr>
        <p:spPr>
          <a:xfrm>
            <a:off x="8185720" y="2281550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C78C8-69F5-FA2A-51BB-9DDB7BA0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33061" y="402523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7D1B58-76D3-660A-71D0-A3B4D2AC04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07264" y="402523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A008D4-38EE-5312-3C22-30413308C42B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318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AF75-809E-A221-6EF5-FA49D8C41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7765F-164F-C81B-324B-E2495B53D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10" y="1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C00348-FF78-B15B-071F-EC7F55EB0965}"/>
              </a:ext>
            </a:extLst>
          </p:cNvPr>
          <p:cNvSpPr/>
          <p:nvPr/>
        </p:nvSpPr>
        <p:spPr>
          <a:xfrm>
            <a:off x="4338180" y="1793882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381693-D90A-6169-1D46-B7DD4061448E}"/>
              </a:ext>
            </a:extLst>
          </p:cNvPr>
          <p:cNvSpPr/>
          <p:nvPr/>
        </p:nvSpPr>
        <p:spPr>
          <a:xfrm>
            <a:off x="4338180" y="2246906"/>
            <a:ext cx="2861517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536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827F2-EEE9-96F5-36EB-D744BB3C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6FE01-F45A-E6AD-D211-87217348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D1EE00-E6BD-DFC1-44D6-C0024BB24B2B}"/>
              </a:ext>
            </a:extLst>
          </p:cNvPr>
          <p:cNvSpPr/>
          <p:nvPr/>
        </p:nvSpPr>
        <p:spPr>
          <a:xfrm>
            <a:off x="4312530" y="2714324"/>
            <a:ext cx="2129425" cy="606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64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usic application&#10;&#10;Description automatically generated">
            <a:extLst>
              <a:ext uri="{FF2B5EF4-FFF2-40B4-BE49-F238E27FC236}">
                <a16:creationId xmlns:a16="http://schemas.microsoft.com/office/drawing/2014/main" id="{D3915BAE-0D35-16D7-32F5-991E534E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8858" y="402523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DA38FC-3644-CF7A-2525-9ECEB9E55355}"/>
              </a:ext>
            </a:extLst>
          </p:cNvPr>
          <p:cNvSpPr/>
          <p:nvPr/>
        </p:nvSpPr>
        <p:spPr>
          <a:xfrm>
            <a:off x="10357717" y="642400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1A8F5-1061-F8E8-2708-A8F3F195DB69}"/>
              </a:ext>
            </a:extLst>
          </p:cNvPr>
          <p:cNvSpPr/>
          <p:nvPr/>
        </p:nvSpPr>
        <p:spPr>
          <a:xfrm>
            <a:off x="8171174" y="2194923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4F2548AC-21C7-2F8D-4DDE-4F605221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061" y="402523"/>
            <a:ext cx="2650430" cy="5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6B8B3E7A-2125-44C2-2929-3FD9B91A4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264" y="402523"/>
            <a:ext cx="2650430" cy="5735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FB8C8B-C517-2B3D-1FCA-B23EE5B956BE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7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70198-880B-07DA-A140-BC532BCCB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90A53-1B09-41D4-F328-395819CC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A40C77-9841-CAE3-E241-DAF3A1CA4796}"/>
              </a:ext>
            </a:extLst>
          </p:cNvPr>
          <p:cNvSpPr/>
          <p:nvPr/>
        </p:nvSpPr>
        <p:spPr>
          <a:xfrm>
            <a:off x="4388443" y="3293372"/>
            <a:ext cx="3415111" cy="1805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759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32A20-B157-C6E0-8C43-6A2B5B95E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69B8A-FC62-F991-FBEF-7A77F525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1"/>
            <a:ext cx="3168980" cy="6857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E69D2-3E90-DEF7-B739-8D57E0E88979}"/>
              </a:ext>
            </a:extLst>
          </p:cNvPr>
          <p:cNvSpPr/>
          <p:nvPr/>
        </p:nvSpPr>
        <p:spPr>
          <a:xfrm>
            <a:off x="4388443" y="4429770"/>
            <a:ext cx="3415111" cy="1026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63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C2652-073B-BEE5-11D5-D2FB085B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3542E4-45E3-5AE8-A61F-3DE05EE1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960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319BB-14F5-0B74-C886-CB304690F58F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BEA364-509D-8637-3A8A-BDEAE016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89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004779-9481-C03A-C5F6-4FEB095BBE10}"/>
              </a:ext>
            </a:extLst>
          </p:cNvPr>
          <p:cNvSpPr/>
          <p:nvPr/>
        </p:nvSpPr>
        <p:spPr>
          <a:xfrm>
            <a:off x="5791808" y="3859538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DADC38-4C91-F952-390B-C4A1F2D9DA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9721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E1AC7-499E-F062-8967-971576C2A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6B83FD-FDFE-44CE-6216-B669F18C8BF3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F899E5-A118-B5F0-CC1F-1C117AF3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4183" y="95589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E5F4D-70B6-E65A-E859-1A329D05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00189" y="95589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3768BA-C5F2-7178-9B38-FF3B30E966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4831" y="95591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DF41C-B929-F218-902F-F54E9452A3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667113" y="95590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24DC73-CB42-08B0-C98C-AAD565F0E01B}"/>
              </a:ext>
            </a:extLst>
          </p:cNvPr>
          <p:cNvSpPr/>
          <p:nvPr/>
        </p:nvSpPr>
        <p:spPr>
          <a:xfrm>
            <a:off x="-751909" y="4372262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065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8D09-3AB1-C1CA-1E96-F9CC4C5F5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5548D7-C1AF-D6B0-4C4F-685C7C8C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1"/>
            <a:ext cx="3168980" cy="6857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4D3BAC9-0747-1837-D962-07CE021354CE}"/>
              </a:ext>
            </a:extLst>
          </p:cNvPr>
          <p:cNvSpPr/>
          <p:nvPr/>
        </p:nvSpPr>
        <p:spPr>
          <a:xfrm>
            <a:off x="4417454" y="746975"/>
            <a:ext cx="1278911" cy="875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3370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353D8-4846-DE30-15CD-84F2EF53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C7B18AD0-FEB6-8412-2FB6-809522CB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41304" y="214093"/>
            <a:ext cx="3050509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9F1215-BA93-E349-6AAF-268F73339DDB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DCD38D-4E99-5B1D-6C4D-4AE10432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7242" y="214092"/>
            <a:ext cx="3050508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13423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2CBF7-BCCB-4F62-5B22-29EF7EDD5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DDE94-666C-2CDB-B1BF-2CA49ED6C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26F231-9D8D-2B78-368F-89A1979643D8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762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485BB-0889-0F81-2276-48C5BD6E8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A9ADA9-65FE-455D-5377-BA57BB215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49938-B41D-F405-87DC-3D31F96C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7918" y="91172"/>
            <a:ext cx="3006743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42FA3A-89A1-3F13-522C-ACC799929451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9C94D3-32BC-0212-E3AE-CEFD110780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27161" y="91172"/>
            <a:ext cx="3006743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85EFE5-1328-BA5A-FC66-37C87F25B8AC}"/>
              </a:ext>
            </a:extLst>
          </p:cNvPr>
          <p:cNvSpPr/>
          <p:nvPr/>
        </p:nvSpPr>
        <p:spPr>
          <a:xfrm>
            <a:off x="2329836" y="4861746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3736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C654A-04AD-20C7-C1A6-A37623E3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7270C5-51F1-C07F-D3B1-5CB94ED15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6108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2F74-98A7-3F65-DCD3-F6823ED9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B5FC1D-7D45-1369-7508-7B11E8B4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163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D03348-DA3B-0EA9-FCE7-50C766C7A736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73671" y="2179529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85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F4D1-F016-5454-4EFD-AAAE65A0D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Laotian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FB05D-175B-28C9-DD71-34158FDEA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60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79A5E-60F4-67DE-45F4-F91C3071F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6D327B3-C558-ADB6-63BF-36CE171CD56A}"/>
              </a:ext>
            </a:extLst>
          </p:cNvPr>
          <p:cNvGraphicFramePr/>
          <p:nvPr/>
        </p:nvGraphicFramePr>
        <p:xfrm>
          <a:off x="3149600" y="2191385"/>
          <a:ext cx="5892800" cy="247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169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BD2A6-9520-6797-532C-2C0FA6FDC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76F352F-A425-FC1F-2F5A-08EBA4D590E1}"/>
              </a:ext>
            </a:extLst>
          </p:cNvPr>
          <p:cNvGraphicFramePr/>
          <p:nvPr/>
        </p:nvGraphicFramePr>
        <p:xfrm>
          <a:off x="3149600" y="2594927"/>
          <a:ext cx="5892800" cy="1668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9065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D8F9B-F350-F7A5-90DD-5CB4F1C6E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BF77E74-96E2-CED5-C421-B64DF3F58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358978"/>
              </p:ext>
            </p:extLst>
          </p:nvPr>
        </p:nvGraphicFramePr>
        <p:xfrm>
          <a:off x="3429000" y="1643697"/>
          <a:ext cx="5334000" cy="3570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93663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07E84-703A-5662-477D-14BAD0EC0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A4390-1A0A-D522-06B9-FC3D97ED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42265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2B889-61B9-379A-699C-005F6707E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C1FAB40-CED9-64E5-6392-462177B5C1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50741"/>
              </p:ext>
            </p:extLst>
          </p:nvPr>
        </p:nvGraphicFramePr>
        <p:xfrm>
          <a:off x="1357217" y="2037822"/>
          <a:ext cx="4013200" cy="209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66094AC-917C-0C7A-A02E-E9AAAF70AE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30178"/>
              </p:ext>
            </p:extLst>
          </p:nvPr>
        </p:nvGraphicFramePr>
        <p:xfrm>
          <a:off x="6331180" y="2049275"/>
          <a:ext cx="3742055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8" name="Right Arrow 17">
            <a:extLst>
              <a:ext uri="{FF2B5EF4-FFF2-40B4-BE49-F238E27FC236}">
                <a16:creationId xmlns:a16="http://schemas.microsoft.com/office/drawing/2014/main" id="{791271CE-AE63-5945-F27E-B900997D954B}"/>
              </a:ext>
            </a:extLst>
          </p:cNvPr>
          <p:cNvSpPr/>
          <p:nvPr/>
        </p:nvSpPr>
        <p:spPr>
          <a:xfrm>
            <a:off x="5446167" y="2323595"/>
            <a:ext cx="414655" cy="85725"/>
          </a:xfrm>
          <a:prstGeom prst="rightArrow">
            <a:avLst/>
          </a:prstGeom>
          <a:solidFill>
            <a:srgbClr val="4472C4">
              <a:lumMod val="75000"/>
            </a:srgbClr>
          </a:solidFill>
          <a:ln w="12700" cap="flat" cmpd="sng" algn="ctr">
            <a:solidFill>
              <a:srgbClr val="4472C4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7C5612D-7397-3CC2-8B2C-C28FAC11888C}"/>
              </a:ext>
            </a:extLst>
          </p:cNvPr>
          <p:cNvSpPr/>
          <p:nvPr/>
        </p:nvSpPr>
        <p:spPr>
          <a:xfrm>
            <a:off x="5446167" y="3017650"/>
            <a:ext cx="414655" cy="85725"/>
          </a:xfrm>
          <a:prstGeom prst="rightArrow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9617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93457-85AA-0D3E-9AE9-AB71AF06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B60A18-EFF6-BD47-74E7-6FE7B16AB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604976" y="815341"/>
            <a:ext cx="2424416" cy="5246686"/>
          </a:xfr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92FE6D-4FB4-2262-450C-2DD58714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539" y="795973"/>
            <a:ext cx="2433366" cy="5266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459B7AB-80EE-685D-C6CF-D1DDAF6C9FE9}"/>
              </a:ext>
            </a:extLst>
          </p:cNvPr>
          <p:cNvSpPr/>
          <p:nvPr/>
        </p:nvSpPr>
        <p:spPr>
          <a:xfrm>
            <a:off x="2442994" y="1360647"/>
            <a:ext cx="2370455" cy="3975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CDB9E23-41C8-4BBE-8C0D-51BF2FFA1CC3}"/>
              </a:ext>
            </a:extLst>
          </p:cNvPr>
          <p:cNvSpPr/>
          <p:nvPr/>
        </p:nvSpPr>
        <p:spPr>
          <a:xfrm>
            <a:off x="5075704" y="1447799"/>
            <a:ext cx="398145" cy="1405570"/>
          </a:xfrm>
          <a:prstGeom prst="leftBrace">
            <a:avLst>
              <a:gd name="adj1" fmla="val 8333"/>
              <a:gd name="adj2" fmla="val 1176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797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C7551-728A-9EF3-0F16-07279C9E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F4377-6C48-2A84-7686-80ECDB326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58858" y="402523"/>
            <a:ext cx="2650430" cy="5735803"/>
          </a:xfr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5036027-A288-55B3-3074-5C10DAA4C250}"/>
              </a:ext>
            </a:extLst>
          </p:cNvPr>
          <p:cNvSpPr/>
          <p:nvPr/>
        </p:nvSpPr>
        <p:spPr>
          <a:xfrm>
            <a:off x="10357717" y="642400"/>
            <a:ext cx="726936" cy="483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3AA621-EE4B-6AD7-EF63-9FE4F3F559A1}"/>
              </a:ext>
            </a:extLst>
          </p:cNvPr>
          <p:cNvSpPr/>
          <p:nvPr/>
        </p:nvSpPr>
        <p:spPr>
          <a:xfrm>
            <a:off x="8171174" y="2194923"/>
            <a:ext cx="2825797" cy="380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19F83-D935-0EDE-4A8C-3158B849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33061" y="402523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88D60-9EB7-C297-52B9-1BAD42689A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07264" y="402523"/>
            <a:ext cx="2650430" cy="5735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E7EC66-FE62-BE8F-6A32-3EA20A8F399D}"/>
              </a:ext>
            </a:extLst>
          </p:cNvPr>
          <p:cNvSpPr/>
          <p:nvPr/>
        </p:nvSpPr>
        <p:spPr>
          <a:xfrm>
            <a:off x="2431897" y="1664742"/>
            <a:ext cx="2913481" cy="530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364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120FA-A230-CFDF-2B3D-121ADECB6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D2C56-BBB0-0429-7AC1-0B9D4F8E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BD826B-D167-EB94-91A8-DB7657B4697C}"/>
              </a:ext>
            </a:extLst>
          </p:cNvPr>
          <p:cNvSpPr/>
          <p:nvPr/>
        </p:nvSpPr>
        <p:spPr>
          <a:xfrm>
            <a:off x="4338180" y="1628385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535B17-214A-F41A-4F42-C23F31637A5D}"/>
              </a:ext>
            </a:extLst>
          </p:cNvPr>
          <p:cNvSpPr/>
          <p:nvPr/>
        </p:nvSpPr>
        <p:spPr>
          <a:xfrm>
            <a:off x="4373671" y="2179529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6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F4AB6-5617-7ADA-9E4C-9FCD74249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E5DA1-52C0-F1AC-2E83-F193082C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19A4EC4-1667-7FBE-7B2E-25F43CFB875E}"/>
              </a:ext>
            </a:extLst>
          </p:cNvPr>
          <p:cNvSpPr/>
          <p:nvPr/>
        </p:nvSpPr>
        <p:spPr>
          <a:xfrm>
            <a:off x="4322156" y="25916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4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8724E-1111-DB8C-11D7-F2B8FFB4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1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1F6E98E-D239-5A09-F1B6-B1ECF956C2C6}"/>
              </a:ext>
            </a:extLst>
          </p:cNvPr>
          <p:cNvSpPr/>
          <p:nvPr/>
        </p:nvSpPr>
        <p:spPr>
          <a:xfrm>
            <a:off x="4322156" y="2591653"/>
            <a:ext cx="2129425" cy="45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371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62B39-F24C-29B2-5ED9-4AF556F30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FAE36-E9A1-A055-9C38-C5EE2BDE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0"/>
            <a:ext cx="3168980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B5C09-CC8F-EE3E-2C89-070837C2BEF8}"/>
              </a:ext>
            </a:extLst>
          </p:cNvPr>
          <p:cNvSpPr/>
          <p:nvPr/>
        </p:nvSpPr>
        <p:spPr>
          <a:xfrm>
            <a:off x="4388443" y="3113029"/>
            <a:ext cx="3415111" cy="1606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092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AFC11-5911-DB1A-68D4-CE3296BEC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8223-95D4-3BA5-5C12-721CE01A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1"/>
            <a:ext cx="3168980" cy="6857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217D9C-31E4-D383-A812-10B125922047}"/>
              </a:ext>
            </a:extLst>
          </p:cNvPr>
          <p:cNvSpPr/>
          <p:nvPr/>
        </p:nvSpPr>
        <p:spPr>
          <a:xfrm>
            <a:off x="4388443" y="4097418"/>
            <a:ext cx="3415111" cy="1026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26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E095-A205-10F5-4105-8C388C364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983157-DBF6-135F-994A-4B05FAF9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960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B23584-247D-15D6-53A3-5DAB89C2F52E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175E1F-6DA7-9E3F-2F22-446D35B0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899" y="95594"/>
            <a:ext cx="3080634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963144-19E8-A450-24E8-FAD749B8DD37}"/>
              </a:ext>
            </a:extLst>
          </p:cNvPr>
          <p:cNvSpPr/>
          <p:nvPr/>
        </p:nvSpPr>
        <p:spPr>
          <a:xfrm>
            <a:off x="5780836" y="3923722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9195CB-85AB-109F-5E32-991AFE2469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80191" y="95595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18333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B4138-11B1-A736-148F-3EBAFF1A2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DD5483-9120-5D4B-0B22-2538F058C259}"/>
              </a:ext>
            </a:extLst>
          </p:cNvPr>
          <p:cNvSpPr/>
          <p:nvPr/>
        </p:nvSpPr>
        <p:spPr>
          <a:xfrm>
            <a:off x="5780836" y="1259994"/>
            <a:ext cx="1773716" cy="3693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9160E2-EB5A-F609-28A4-9C6EAEBD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54183" y="95589"/>
            <a:ext cx="3080635" cy="6666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9DB90B-553E-BC63-7225-67E886A3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00189" y="95589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8FAB7-3E56-56C6-1F20-690E212A4E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34831" y="95591"/>
            <a:ext cx="3080634" cy="6666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AF0F0-6AC6-67A4-F015-20519F4C7A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667113" y="95590"/>
            <a:ext cx="3080635" cy="666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9DC7A8-226A-B775-425C-B842859656DD}"/>
              </a:ext>
            </a:extLst>
          </p:cNvPr>
          <p:cNvSpPr/>
          <p:nvPr/>
        </p:nvSpPr>
        <p:spPr>
          <a:xfrm>
            <a:off x="-735386" y="4455864"/>
            <a:ext cx="3212826" cy="137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94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7D91-1FEE-82A5-6645-FDD656821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058334-DD01-C958-DE19-27E5E17B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1509" y="1"/>
            <a:ext cx="3168980" cy="6857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BE202C-5785-EF7B-B25E-4223D0710432}"/>
              </a:ext>
            </a:extLst>
          </p:cNvPr>
          <p:cNvSpPr/>
          <p:nvPr/>
        </p:nvSpPr>
        <p:spPr>
          <a:xfrm>
            <a:off x="4417454" y="746975"/>
            <a:ext cx="1278911" cy="875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3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AE90E-653D-5369-C6E5-23F47568A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1576E0C-368E-0B6F-C38E-A4DF57F8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41304" y="214093"/>
            <a:ext cx="3050509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C837DD-088E-2B44-4E51-1A687CE6D059}"/>
              </a:ext>
            </a:extLst>
          </p:cNvPr>
          <p:cNvSpPr/>
          <p:nvPr/>
        </p:nvSpPr>
        <p:spPr>
          <a:xfrm>
            <a:off x="4982825" y="2227397"/>
            <a:ext cx="3167466" cy="54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26859F-5977-9A69-55EB-8D998F6B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7242" y="214092"/>
            <a:ext cx="3050508" cy="6601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33204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F5A96-85C5-138E-A5AC-28575F405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78022-7A49-ADAD-0103-F4AF7CC7F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96579" y="91172"/>
            <a:ext cx="3084722" cy="6675656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964386-2F9A-CFD6-6646-2BDA22038AA0}"/>
              </a:ext>
            </a:extLst>
          </p:cNvPr>
          <p:cNvSpPr/>
          <p:nvPr/>
        </p:nvSpPr>
        <p:spPr>
          <a:xfrm>
            <a:off x="4255207" y="3156857"/>
            <a:ext cx="3167466" cy="14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903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A4D4C-8188-29FF-D1D1-7B5687E2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8D184-F491-9080-6D60-CA1B81A6A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562540" y="91172"/>
            <a:ext cx="3006743" cy="6506901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81920-B3CE-A4D9-7B3A-DFF7EA36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97918" y="91172"/>
            <a:ext cx="3006743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E9EBBC-4424-225E-D77A-297A5E76017D}"/>
              </a:ext>
            </a:extLst>
          </p:cNvPr>
          <p:cNvSpPr/>
          <p:nvPr/>
        </p:nvSpPr>
        <p:spPr>
          <a:xfrm>
            <a:off x="5467055" y="761373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8B446BC-A2EC-A6F4-DA44-42C1CEB0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27161" y="91172"/>
            <a:ext cx="3006743" cy="650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E9B032-C8A9-8A7D-A068-10B908E9846C}"/>
              </a:ext>
            </a:extLst>
          </p:cNvPr>
          <p:cNvSpPr/>
          <p:nvPr/>
        </p:nvSpPr>
        <p:spPr>
          <a:xfrm>
            <a:off x="2303261" y="4273917"/>
            <a:ext cx="3167466" cy="533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844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B11E-7156-9DD4-0888-9C383E220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2A364C-BEB6-8C74-E05E-0EDC2E643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340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E1267-220F-38E0-F65E-0DE9D5C52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87FEB9-1460-F3E4-229E-D320752D7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371583" y="177878"/>
            <a:ext cx="3081403" cy="66684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08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7145</TotalTime>
  <Words>574</Words>
  <Application>Microsoft Macintosh PowerPoint</Application>
  <PresentationFormat>Widescreen</PresentationFormat>
  <Paragraphs>200</Paragraphs>
  <Slides>99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KHMER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Laotian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Montecino, Diego</dc:creator>
  <cp:lastModifiedBy>Montecino, Diego</cp:lastModifiedBy>
  <cp:revision>2</cp:revision>
  <dcterms:created xsi:type="dcterms:W3CDTF">2024-07-23T23:12:20Z</dcterms:created>
  <dcterms:modified xsi:type="dcterms:W3CDTF">2024-09-04T22:34:33Z</dcterms:modified>
</cp:coreProperties>
</file>